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10.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0" r:id="rId3"/>
    <p:sldId id="257" r:id="rId5"/>
    <p:sldId id="303" r:id="rId6"/>
    <p:sldId id="258" r:id="rId7"/>
    <p:sldId id="305" r:id="rId8"/>
    <p:sldId id="422" r:id="rId9"/>
    <p:sldId id="420" r:id="rId10"/>
    <p:sldId id="421" r:id="rId11"/>
    <p:sldId id="424" r:id="rId12"/>
    <p:sldId id="259" r:id="rId13"/>
    <p:sldId id="430" r:id="rId14"/>
    <p:sldId id="431" r:id="rId15"/>
    <p:sldId id="432" r:id="rId16"/>
    <p:sldId id="433" r:id="rId17"/>
    <p:sldId id="434" r:id="rId18"/>
    <p:sldId id="440" r:id="rId19"/>
    <p:sldId id="436" r:id="rId20"/>
    <p:sldId id="437" r:id="rId21"/>
    <p:sldId id="438" r:id="rId22"/>
    <p:sldId id="439" r:id="rId23"/>
    <p:sldId id="341" r:id="rId24"/>
    <p:sldId id="435" r:id="rId25"/>
    <p:sldId id="441" r:id="rId26"/>
    <p:sldId id="442" r:id="rId27"/>
    <p:sldId id="429" r:id="rId28"/>
    <p:sldId id="443" r:id="rId29"/>
    <p:sldId id="444" r:id="rId30"/>
    <p:sldId id="345" r:id="rId31"/>
    <p:sldId id="428" r:id="rId32"/>
    <p:sldId id="445" r:id="rId33"/>
    <p:sldId id="446" r:id="rId34"/>
    <p:sldId id="448" r:id="rId35"/>
    <p:sldId id="447" r:id="rId36"/>
    <p:sldId id="449" r:id="rId37"/>
    <p:sldId id="450" r:id="rId38"/>
    <p:sldId id="451" r:id="rId39"/>
    <p:sldId id="452" r:id="rId40"/>
    <p:sldId id="453" r:id="rId41"/>
    <p:sldId id="461" r:id="rId42"/>
    <p:sldId id="402" r:id="rId43"/>
    <p:sldId id="460" r:id="rId44"/>
    <p:sldId id="454" r:id="rId45"/>
    <p:sldId id="455" r:id="rId46"/>
    <p:sldId id="462" r:id="rId47"/>
    <p:sldId id="457" r:id="rId48"/>
    <p:sldId id="459" r:id="rId49"/>
    <p:sldId id="463" r:id="rId50"/>
    <p:sldId id="464" r:id="rId51"/>
    <p:sldId id="407" r:id="rId52"/>
    <p:sldId id="476" r:id="rId53"/>
    <p:sldId id="405" r:id="rId54"/>
    <p:sldId id="481" r:id="rId55"/>
    <p:sldId id="406" r:id="rId56"/>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6D84"/>
    <a:srgbClr val="D3DCDD"/>
    <a:srgbClr val="9FC5BB"/>
    <a:srgbClr val="BDC7B7"/>
    <a:srgbClr val="8C9D80"/>
    <a:srgbClr val="D9E7FD"/>
    <a:srgbClr val="243848"/>
    <a:srgbClr val="365D64"/>
    <a:srgbClr val="D4DDDE"/>
    <a:srgbClr val="335B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showGuides="1">
      <p:cViewPr varScale="1">
        <p:scale>
          <a:sx n="113" d="100"/>
          <a:sy n="113" d="100"/>
        </p:scale>
        <p:origin x="510" y="96"/>
      </p:cViewPr>
      <p:guideLst>
        <p:guide orient="horz" pos="2294"/>
        <p:guide pos="39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208.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5F9CB-4BFE-4F31-A3CC-6078F8159F4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F260B-4C9F-464B-A6E0-6B93B32640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幻灯片图像占位符 1"/>
          <p:cNvSpPr>
            <a:spLocks noGrp="1" noRot="1"/>
          </p:cNvSpPr>
          <p:nvPr>
            <p:ph type="sldImg"/>
          </p:nvPr>
        </p:nvSpPr>
        <p:spPr/>
      </p:sp>
      <p:sp>
        <p:nvSpPr>
          <p:cNvPr id="141314"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18AB0-D967-41CE-8947-AB81F3D496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6F7EB-9139-4A6F-9894-51561A25688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tags" Target="../tags/tag4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s>
</file>

<file path=ppt/slides/_rels/slide27.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image" Target="../media/image26.png"/><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3" Type="http://schemas.openxmlformats.org/officeDocument/2006/relationships/notesSlide" Target="../notesSlides/notesSlide27.xml"/><Relationship Id="rId12" Type="http://schemas.openxmlformats.org/officeDocument/2006/relationships/slideLayout" Target="../slideLayouts/slideLayout1.xml"/><Relationship Id="rId11" Type="http://schemas.openxmlformats.org/officeDocument/2006/relationships/image" Target="../media/image29.png"/><Relationship Id="rId10" Type="http://schemas.openxmlformats.org/officeDocument/2006/relationships/image" Target="../media/image28.png"/><Relationship Id="rId1" Type="http://schemas.openxmlformats.org/officeDocument/2006/relationships/tags" Target="../tags/tag4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tags" Target="../tags/tag60.xml"/><Relationship Id="rId1" Type="http://schemas.openxmlformats.org/officeDocument/2006/relationships/tags" Target="../tags/tag59.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30.jpeg"/><Relationship Id="rId1" Type="http://schemas.openxmlformats.org/officeDocument/2006/relationships/tags" Target="../tags/tag61.xml"/></Relationships>
</file>

<file path=ppt/slides/_rels/slide34.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7" Type="http://schemas.openxmlformats.org/officeDocument/2006/relationships/notesSlide" Target="../notesSlides/notesSlide34.xml"/><Relationship Id="rId16" Type="http://schemas.openxmlformats.org/officeDocument/2006/relationships/slideLayout" Target="../slideLayouts/slideLayout1.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35.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6" Type="http://schemas.openxmlformats.org/officeDocument/2006/relationships/notesSlide" Target="../notesSlides/notesSlide35.xml"/><Relationship Id="rId45" Type="http://schemas.openxmlformats.org/officeDocument/2006/relationships/slideLayout" Target="../slideLayouts/slideLayout1.xml"/><Relationship Id="rId44" Type="http://schemas.openxmlformats.org/officeDocument/2006/relationships/tags" Target="../tags/tag119.xml"/><Relationship Id="rId43" Type="http://schemas.openxmlformats.org/officeDocument/2006/relationships/tags" Target="../tags/tag118.xml"/><Relationship Id="rId42" Type="http://schemas.openxmlformats.org/officeDocument/2006/relationships/tags" Target="../tags/tag117.xml"/><Relationship Id="rId41" Type="http://schemas.openxmlformats.org/officeDocument/2006/relationships/tags" Target="../tags/tag116.xml"/><Relationship Id="rId40" Type="http://schemas.openxmlformats.org/officeDocument/2006/relationships/tags" Target="../tags/tag115.xml"/><Relationship Id="rId4" Type="http://schemas.openxmlformats.org/officeDocument/2006/relationships/image" Target="../media/image31.png"/><Relationship Id="rId39" Type="http://schemas.openxmlformats.org/officeDocument/2006/relationships/tags" Target="../tags/tag114.xml"/><Relationship Id="rId38" Type="http://schemas.openxmlformats.org/officeDocument/2006/relationships/tags" Target="../tags/tag113.xml"/><Relationship Id="rId37" Type="http://schemas.openxmlformats.org/officeDocument/2006/relationships/tags" Target="../tags/tag112.xml"/><Relationship Id="rId36" Type="http://schemas.openxmlformats.org/officeDocument/2006/relationships/tags" Target="../tags/tag111.xml"/><Relationship Id="rId35" Type="http://schemas.openxmlformats.org/officeDocument/2006/relationships/tags" Target="../tags/tag110.xml"/><Relationship Id="rId34" Type="http://schemas.openxmlformats.org/officeDocument/2006/relationships/tags" Target="../tags/tag109.xml"/><Relationship Id="rId33" Type="http://schemas.openxmlformats.org/officeDocument/2006/relationships/tags" Target="../tags/tag108.xml"/><Relationship Id="rId32" Type="http://schemas.openxmlformats.org/officeDocument/2006/relationships/tags" Target="../tags/tag107.xml"/><Relationship Id="rId31" Type="http://schemas.openxmlformats.org/officeDocument/2006/relationships/tags" Target="../tags/tag106.xml"/><Relationship Id="rId30" Type="http://schemas.openxmlformats.org/officeDocument/2006/relationships/tags" Target="../tags/tag105.xml"/><Relationship Id="rId3" Type="http://schemas.openxmlformats.org/officeDocument/2006/relationships/tags" Target="../tags/tag79.xml"/><Relationship Id="rId29" Type="http://schemas.openxmlformats.org/officeDocument/2006/relationships/tags" Target="../tags/tag104.xml"/><Relationship Id="rId28" Type="http://schemas.openxmlformats.org/officeDocument/2006/relationships/tags" Target="../tags/tag103.xml"/><Relationship Id="rId27" Type="http://schemas.openxmlformats.org/officeDocument/2006/relationships/tags" Target="../tags/tag102.xml"/><Relationship Id="rId26" Type="http://schemas.openxmlformats.org/officeDocument/2006/relationships/tags" Target="../tags/tag101.xml"/><Relationship Id="rId25" Type="http://schemas.openxmlformats.org/officeDocument/2006/relationships/tags" Target="../tags/tag100.xml"/><Relationship Id="rId24" Type="http://schemas.openxmlformats.org/officeDocument/2006/relationships/tags" Target="../tags/tag99.xml"/><Relationship Id="rId23" Type="http://schemas.openxmlformats.org/officeDocument/2006/relationships/tags" Target="../tags/tag98.xml"/><Relationship Id="rId22" Type="http://schemas.openxmlformats.org/officeDocument/2006/relationships/tags" Target="../tags/tag97.xml"/><Relationship Id="rId21" Type="http://schemas.openxmlformats.org/officeDocument/2006/relationships/tags" Target="../tags/tag96.xml"/><Relationship Id="rId20" Type="http://schemas.openxmlformats.org/officeDocument/2006/relationships/tags" Target="../tags/tag95.xml"/><Relationship Id="rId2" Type="http://schemas.openxmlformats.org/officeDocument/2006/relationships/tags" Target="../tags/tag78.xml"/><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7.xml"/></Relationships>
</file>

<file path=ppt/slides/_rels/slide36.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3" Type="http://schemas.openxmlformats.org/officeDocument/2006/relationships/notesSlide" Target="../notesSlides/notesSlide36.xml"/><Relationship Id="rId42" Type="http://schemas.openxmlformats.org/officeDocument/2006/relationships/slideLayout" Target="../slideLayouts/slideLayout1.xml"/><Relationship Id="rId41" Type="http://schemas.openxmlformats.org/officeDocument/2006/relationships/tags" Target="../tags/tag160.xml"/><Relationship Id="rId40" Type="http://schemas.openxmlformats.org/officeDocument/2006/relationships/tags" Target="../tags/tag159.xml"/><Relationship Id="rId4" Type="http://schemas.openxmlformats.org/officeDocument/2006/relationships/tags" Target="../tags/tag123.xml"/><Relationship Id="rId39" Type="http://schemas.openxmlformats.org/officeDocument/2006/relationships/tags" Target="../tags/tag158.xml"/><Relationship Id="rId38" Type="http://schemas.openxmlformats.org/officeDocument/2006/relationships/tags" Target="../tags/tag157.xml"/><Relationship Id="rId37" Type="http://schemas.openxmlformats.org/officeDocument/2006/relationships/tags" Target="../tags/tag156.xml"/><Relationship Id="rId36" Type="http://schemas.openxmlformats.org/officeDocument/2006/relationships/tags" Target="../tags/tag155.xml"/><Relationship Id="rId35" Type="http://schemas.openxmlformats.org/officeDocument/2006/relationships/tags" Target="../tags/tag154.xml"/><Relationship Id="rId34" Type="http://schemas.openxmlformats.org/officeDocument/2006/relationships/tags" Target="../tags/tag153.xml"/><Relationship Id="rId33" Type="http://schemas.openxmlformats.org/officeDocument/2006/relationships/tags" Target="../tags/tag152.xml"/><Relationship Id="rId32" Type="http://schemas.openxmlformats.org/officeDocument/2006/relationships/tags" Target="../tags/tag151.xml"/><Relationship Id="rId31" Type="http://schemas.openxmlformats.org/officeDocument/2006/relationships/tags" Target="../tags/tag150.xml"/><Relationship Id="rId30" Type="http://schemas.openxmlformats.org/officeDocument/2006/relationships/tags" Target="../tags/tag149.xml"/><Relationship Id="rId3" Type="http://schemas.openxmlformats.org/officeDocument/2006/relationships/tags" Target="../tags/tag122.xml"/><Relationship Id="rId29" Type="http://schemas.openxmlformats.org/officeDocument/2006/relationships/tags" Target="../tags/tag148.xml"/><Relationship Id="rId28" Type="http://schemas.openxmlformats.org/officeDocument/2006/relationships/tags" Target="../tags/tag147.xml"/><Relationship Id="rId27" Type="http://schemas.openxmlformats.org/officeDocument/2006/relationships/tags" Target="../tags/tag146.xml"/><Relationship Id="rId26" Type="http://schemas.openxmlformats.org/officeDocument/2006/relationships/tags" Target="../tags/tag145.xml"/><Relationship Id="rId25" Type="http://schemas.openxmlformats.org/officeDocument/2006/relationships/tags" Target="../tags/tag144.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tags" Target="../tags/tag121.xml"/><Relationship Id="rId19" Type="http://schemas.openxmlformats.org/officeDocument/2006/relationships/tags" Target="../tags/tag138.xml"/><Relationship Id="rId18" Type="http://schemas.openxmlformats.org/officeDocument/2006/relationships/tags" Target="../tags/tag137.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161.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tags" Target="../tags/tag163.xml"/><Relationship Id="rId2" Type="http://schemas.openxmlformats.org/officeDocument/2006/relationships/image" Target="../media/image32.png"/><Relationship Id="rId1" Type="http://schemas.openxmlformats.org/officeDocument/2006/relationships/tags" Target="../tags/tag162.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1.xml"/><Relationship Id="rId5" Type="http://schemas.openxmlformats.org/officeDocument/2006/relationships/tags" Target="../tags/tag165.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1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xml"/><Relationship Id="rId5" Type="http://schemas.openxmlformats.org/officeDocument/2006/relationships/tags" Target="../tags/tag167.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tags" Target="../tags/tag166.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xml"/><Relationship Id="rId4" Type="http://schemas.openxmlformats.org/officeDocument/2006/relationships/tags" Target="../tags/tag169.xml"/><Relationship Id="rId3" Type="http://schemas.openxmlformats.org/officeDocument/2006/relationships/image" Target="../media/image1.svg"/><Relationship Id="rId2" Type="http://schemas.openxmlformats.org/officeDocument/2006/relationships/image" Target="../media/image38.png"/><Relationship Id="rId1" Type="http://schemas.openxmlformats.org/officeDocument/2006/relationships/tags" Target="../tags/tag168.xml"/></Relationships>
</file>

<file path=ppt/slides/_rels/slide42.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2.png"/><Relationship Id="rId7" Type="http://schemas.openxmlformats.org/officeDocument/2006/relationships/image" Target="../media/image4.svg"/><Relationship Id="rId6" Type="http://schemas.openxmlformats.org/officeDocument/2006/relationships/image" Target="../media/image41.png"/><Relationship Id="rId5" Type="http://schemas.openxmlformats.org/officeDocument/2006/relationships/image" Target="../media/image3.svg"/><Relationship Id="rId4" Type="http://schemas.openxmlformats.org/officeDocument/2006/relationships/image" Target="../media/image40.png"/><Relationship Id="rId3" Type="http://schemas.openxmlformats.org/officeDocument/2006/relationships/image" Target="../media/image2.svg"/><Relationship Id="rId20" Type="http://schemas.openxmlformats.org/officeDocument/2006/relationships/notesSlide" Target="../notesSlides/notesSlide42.xml"/><Relationship Id="rId2" Type="http://schemas.openxmlformats.org/officeDocument/2006/relationships/image" Target="../media/image39.png"/><Relationship Id="rId19" Type="http://schemas.openxmlformats.org/officeDocument/2006/relationships/slideLayout" Target="../slideLayouts/slideLayout1.xml"/><Relationship Id="rId18" Type="http://schemas.openxmlformats.org/officeDocument/2006/relationships/tags" Target="../tags/tag171.xml"/><Relationship Id="rId17" Type="http://schemas.openxmlformats.org/officeDocument/2006/relationships/image" Target="../media/image9.svg"/><Relationship Id="rId16" Type="http://schemas.openxmlformats.org/officeDocument/2006/relationships/image" Target="../media/image46.png"/><Relationship Id="rId15" Type="http://schemas.openxmlformats.org/officeDocument/2006/relationships/image" Target="../media/image8.svg"/><Relationship Id="rId14" Type="http://schemas.openxmlformats.org/officeDocument/2006/relationships/image" Target="../media/image45.png"/><Relationship Id="rId13" Type="http://schemas.openxmlformats.org/officeDocument/2006/relationships/image" Target="../media/image7.svg"/><Relationship Id="rId12" Type="http://schemas.openxmlformats.org/officeDocument/2006/relationships/image" Target="../media/image44.png"/><Relationship Id="rId11" Type="http://schemas.openxmlformats.org/officeDocument/2006/relationships/image" Target="../media/image6.svg"/><Relationship Id="rId10" Type="http://schemas.openxmlformats.org/officeDocument/2006/relationships/image" Target="../media/image43.png"/><Relationship Id="rId1" Type="http://schemas.openxmlformats.org/officeDocument/2006/relationships/tags" Target="../tags/tag170.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tags" Target="../tags/tag173.xml"/><Relationship Id="rId1" Type="http://schemas.openxmlformats.org/officeDocument/2006/relationships/tags" Target="../tags/tag172.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tags" Target="../tags/tag178.xml"/><Relationship Id="rId1" Type="http://schemas.openxmlformats.org/officeDocument/2006/relationships/tags" Target="../tags/tag177.xml"/></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1.xml"/><Relationship Id="rId5" Type="http://schemas.openxmlformats.org/officeDocument/2006/relationships/tags" Target="../tags/tag180.xml"/><Relationship Id="rId4" Type="http://schemas.openxmlformats.org/officeDocument/2006/relationships/image" Target="../media/image48.png"/><Relationship Id="rId3" Type="http://schemas.openxmlformats.org/officeDocument/2006/relationships/image" Target="../media/image10.svg"/><Relationship Id="rId2" Type="http://schemas.openxmlformats.org/officeDocument/2006/relationships/image" Target="../media/image47.png"/><Relationship Id="rId1" Type="http://schemas.openxmlformats.org/officeDocument/2006/relationships/tags" Target="../tags/tag179.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tags" Target="../tags/tag182.xml"/><Relationship Id="rId2" Type="http://schemas.openxmlformats.org/officeDocument/2006/relationships/image" Target="../media/image49.png"/><Relationship Id="rId1" Type="http://schemas.openxmlformats.org/officeDocument/2006/relationships/tags" Target="../tags/tag181.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xml"/><Relationship Id="rId3" Type="http://schemas.openxmlformats.org/officeDocument/2006/relationships/tags" Target="../tags/tag184.xml"/><Relationship Id="rId2" Type="http://schemas.openxmlformats.org/officeDocument/2006/relationships/image" Target="../media/image50.png"/><Relationship Id="rId1" Type="http://schemas.openxmlformats.org/officeDocument/2006/relationships/tags" Target="../tags/tag183.xml"/></Relationships>
</file>

<file path=ppt/slides/_rels/slide49.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3" Type="http://schemas.openxmlformats.org/officeDocument/2006/relationships/notesSlide" Target="../notesSlides/notesSlide49.xml"/><Relationship Id="rId22" Type="http://schemas.openxmlformats.org/officeDocument/2006/relationships/slideLayout" Target="../slideLayouts/slideLayout1.xml"/><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tags" Target="../tags/tag186.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tags" Target="../tags/tag199.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207.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6.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GIF"/><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7.jpeg"/><Relationship Id="rId2" Type="http://schemas.openxmlformats.org/officeDocument/2006/relationships/tags" Target="../tags/tag5.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5" Type="http://schemas.openxmlformats.org/officeDocument/2006/relationships/notesSlide" Target="../notesSlides/notesSlide9.xml"/><Relationship Id="rId14" Type="http://schemas.openxmlformats.org/officeDocument/2006/relationships/slideLayout" Target="../slideLayouts/slideLayout1.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2702560"/>
            <a:ext cx="7057390"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74015" y="2712720"/>
            <a:ext cx="6796405" cy="706755"/>
          </a:xfrm>
          <a:prstGeom prst="rect">
            <a:avLst/>
          </a:prstGeom>
          <a:noFill/>
        </p:spPr>
        <p:txBody>
          <a:bodyPr wrap="square" rtlCol="0">
            <a:spAutoFit/>
          </a:bodyPr>
          <a:lstStyle/>
          <a:p>
            <a:pPr algn="ctr"/>
            <a:r>
              <a:rPr lang="zh-CN" altLang="en-US" sz="40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8040" y="4513580"/>
            <a:ext cx="2395220" cy="368300"/>
          </a:xfrm>
          <a:prstGeom prst="rect">
            <a:avLst/>
          </a:prstGeom>
          <a:noFill/>
        </p:spPr>
        <p:txBody>
          <a:bodyPr wrap="square" rtlCol="0">
            <a:spAutoFit/>
          </a:bodyPr>
          <a:lstStyle/>
          <a:p>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讲师：</a:t>
            </a:r>
            <a:r>
              <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a:t>
            </a:r>
            <a:endPar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6" name="Shape 23343"/>
          <p:cNvSpPr/>
          <p:nvPr/>
        </p:nvSpPr>
        <p:spPr>
          <a:xfrm>
            <a:off x="523207" y="4523168"/>
            <a:ext cx="313266" cy="31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7100"/>
                  <a:pt x="4950" y="21600"/>
                  <a:pt x="10800" y="21600"/>
                </a:cubicBezTo>
                <a:cubicBezTo>
                  <a:pt x="16650" y="21600"/>
                  <a:pt x="21600" y="17100"/>
                  <a:pt x="21600" y="10800"/>
                </a:cubicBezTo>
                <a:cubicBezTo>
                  <a:pt x="21600" y="4950"/>
                  <a:pt x="16650" y="0"/>
                  <a:pt x="10800" y="0"/>
                </a:cubicBezTo>
                <a:close/>
                <a:moveTo>
                  <a:pt x="18450" y="17100"/>
                </a:moveTo>
                <a:cubicBezTo>
                  <a:pt x="17550" y="17100"/>
                  <a:pt x="15300" y="16200"/>
                  <a:pt x="13500" y="15750"/>
                </a:cubicBezTo>
                <a:cubicBezTo>
                  <a:pt x="13500" y="15750"/>
                  <a:pt x="13500" y="15750"/>
                  <a:pt x="13500" y="15300"/>
                </a:cubicBezTo>
                <a:cubicBezTo>
                  <a:pt x="13500" y="14850"/>
                  <a:pt x="13500" y="14400"/>
                  <a:pt x="13950" y="13950"/>
                </a:cubicBezTo>
                <a:cubicBezTo>
                  <a:pt x="13950" y="13500"/>
                  <a:pt x="14400" y="13050"/>
                  <a:pt x="14400" y="12150"/>
                </a:cubicBezTo>
                <a:cubicBezTo>
                  <a:pt x="14400" y="12150"/>
                  <a:pt x="14850" y="11700"/>
                  <a:pt x="14850" y="10350"/>
                </a:cubicBezTo>
                <a:cubicBezTo>
                  <a:pt x="15300" y="9900"/>
                  <a:pt x="15300" y="9450"/>
                  <a:pt x="14850" y="9000"/>
                </a:cubicBezTo>
                <a:cubicBezTo>
                  <a:pt x="14850" y="9000"/>
                  <a:pt x="14850" y="9000"/>
                  <a:pt x="14850" y="9000"/>
                </a:cubicBezTo>
                <a:cubicBezTo>
                  <a:pt x="14850" y="9000"/>
                  <a:pt x="14850" y="7650"/>
                  <a:pt x="15300" y="7200"/>
                </a:cubicBezTo>
                <a:cubicBezTo>
                  <a:pt x="15300" y="6300"/>
                  <a:pt x="15300" y="5400"/>
                  <a:pt x="14400" y="4500"/>
                </a:cubicBezTo>
                <a:cubicBezTo>
                  <a:pt x="13950" y="3600"/>
                  <a:pt x="13050" y="3150"/>
                  <a:pt x="11250" y="2700"/>
                </a:cubicBezTo>
                <a:cubicBezTo>
                  <a:pt x="10350" y="2700"/>
                  <a:pt x="10350" y="2700"/>
                  <a:pt x="10350" y="2700"/>
                </a:cubicBezTo>
                <a:cubicBezTo>
                  <a:pt x="9000" y="3150"/>
                  <a:pt x="8100" y="3600"/>
                  <a:pt x="7650" y="4500"/>
                </a:cubicBezTo>
                <a:cubicBezTo>
                  <a:pt x="6750" y="5400"/>
                  <a:pt x="6750" y="6300"/>
                  <a:pt x="6750" y="7200"/>
                </a:cubicBezTo>
                <a:cubicBezTo>
                  <a:pt x="6750" y="7650"/>
                  <a:pt x="6750" y="9000"/>
                  <a:pt x="6750" y="9000"/>
                </a:cubicBezTo>
                <a:cubicBezTo>
                  <a:pt x="6750" y="9000"/>
                  <a:pt x="6750" y="9000"/>
                  <a:pt x="6750" y="9000"/>
                </a:cubicBezTo>
                <a:cubicBezTo>
                  <a:pt x="6750" y="9450"/>
                  <a:pt x="6750" y="9900"/>
                  <a:pt x="6750" y="10350"/>
                </a:cubicBezTo>
                <a:cubicBezTo>
                  <a:pt x="6750" y="11700"/>
                  <a:pt x="7200" y="12150"/>
                  <a:pt x="7650" y="12150"/>
                </a:cubicBezTo>
                <a:cubicBezTo>
                  <a:pt x="7650" y="13050"/>
                  <a:pt x="7650" y="13500"/>
                  <a:pt x="8100" y="13950"/>
                </a:cubicBezTo>
                <a:cubicBezTo>
                  <a:pt x="8100" y="13950"/>
                  <a:pt x="8100" y="14400"/>
                  <a:pt x="8100" y="15300"/>
                </a:cubicBezTo>
                <a:cubicBezTo>
                  <a:pt x="8100" y="15750"/>
                  <a:pt x="8100" y="15750"/>
                  <a:pt x="8100" y="15750"/>
                </a:cubicBezTo>
                <a:cubicBezTo>
                  <a:pt x="6300" y="16200"/>
                  <a:pt x="4050" y="17100"/>
                  <a:pt x="3150" y="17550"/>
                </a:cubicBezTo>
                <a:cubicBezTo>
                  <a:pt x="1800" y="15750"/>
                  <a:pt x="900" y="13500"/>
                  <a:pt x="900" y="10800"/>
                </a:cubicBezTo>
                <a:cubicBezTo>
                  <a:pt x="900" y="5400"/>
                  <a:pt x="5400" y="900"/>
                  <a:pt x="10800" y="900"/>
                </a:cubicBezTo>
                <a:cubicBezTo>
                  <a:pt x="16200" y="900"/>
                  <a:pt x="20700" y="5400"/>
                  <a:pt x="20700" y="10800"/>
                </a:cubicBezTo>
                <a:cubicBezTo>
                  <a:pt x="20700" y="13500"/>
                  <a:pt x="19800" y="15750"/>
                  <a:pt x="18450" y="17100"/>
                </a:cubicBez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kern="0" spc="1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34" name="组合 33"/>
          <p:cNvGrpSpPr/>
          <p:nvPr/>
        </p:nvGrpSpPr>
        <p:grpSpPr>
          <a:xfrm>
            <a:off x="525262" y="5079365"/>
            <a:ext cx="3915928" cy="368300"/>
            <a:chOff x="5512" y="7503"/>
            <a:chExt cx="6167" cy="580"/>
          </a:xfrm>
        </p:grpSpPr>
        <p:grpSp>
          <p:nvGrpSpPr>
            <p:cNvPr id="7" name="组合 6"/>
            <p:cNvGrpSpPr/>
            <p:nvPr/>
          </p:nvGrpSpPr>
          <p:grpSpPr>
            <a:xfrm>
              <a:off x="5512" y="7518"/>
              <a:ext cx="478" cy="480"/>
              <a:chOff x="5394325" y="3578225"/>
              <a:chExt cx="358775" cy="360363"/>
            </a:xfrm>
            <a:solidFill>
              <a:srgbClr val="365D64"/>
            </a:solidFill>
          </p:grpSpPr>
          <p:sp>
            <p:nvSpPr>
              <p:cNvPr id="8"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0"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1"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0"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3" name="文本框 32"/>
            <p:cNvSpPr txBox="1"/>
            <p:nvPr/>
          </p:nvSpPr>
          <p:spPr>
            <a:xfrm>
              <a:off x="5999" y="7503"/>
              <a:ext cx="5680" cy="580"/>
            </a:xfrm>
            <a:prstGeom prst="rect">
              <a:avLst/>
            </a:prstGeom>
            <a:noFill/>
          </p:spPr>
          <p:txBody>
            <a:bodyPr wrap="square" rtlCol="0">
              <a:spAutoFit/>
            </a:bodyPr>
            <a:lstStyle/>
            <a:p>
              <a:pPr lvl="0" algn="l">
                <a:buClrTx/>
                <a:buSzTx/>
                <a:buFontTx/>
              </a:pPr>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第二章 学会自我探索</a:t>
              </a:r>
              <a:endPar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gr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课堂活动：兴趣岛游戏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47" name="Freeform 98"/>
          <p:cNvSpPr/>
          <p:nvPr/>
        </p:nvSpPr>
        <p:spPr bwMode="auto">
          <a:xfrm flipH="1">
            <a:off x="11058991" y="3221378"/>
            <a:ext cx="72121" cy="86969"/>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lIns="125048" tIns="62524" rIns="125048" bIns="62524"/>
          <a:lstStyle/>
          <a:p>
            <a:endParaRPr lang="zh-CN" altLang="en-US" sz="1895">
              <a:cs typeface="+mn-ea"/>
              <a:sym typeface="+mn-lt"/>
            </a:endParaRPr>
          </a:p>
        </p:txBody>
      </p:sp>
      <p:sp>
        <p:nvSpPr>
          <p:cNvPr id="18" name="TextBox 17"/>
          <p:cNvSpPr txBox="1"/>
          <p:nvPr/>
        </p:nvSpPr>
        <p:spPr>
          <a:xfrm>
            <a:off x="8692544" y="3221378"/>
            <a:ext cx="1101904" cy="455295"/>
          </a:xfrm>
          <a:prstGeom prst="rect">
            <a:avLst/>
          </a:prstGeom>
          <a:noFill/>
        </p:spPr>
        <p:txBody>
          <a:bodyPr wrap="square" rtlCol="0">
            <a:spAutoFit/>
          </a:bodyPr>
          <a:lstStyle/>
          <a:p>
            <a:r>
              <a:rPr lang="zh-CN" altLang="en-US" sz="2370" b="1" dirty="0" smtClean="0">
                <a:solidFill>
                  <a:schemeClr val="bg1"/>
                </a:solidFill>
                <a:cs typeface="+mn-ea"/>
                <a:sym typeface="+mn-lt"/>
              </a:rPr>
              <a:t>公民</a:t>
            </a:r>
            <a:endParaRPr lang="zh-CN" altLang="en-US" sz="2370" b="1" dirty="0">
              <a:solidFill>
                <a:schemeClr val="bg1"/>
              </a:solidFill>
              <a:cs typeface="+mn-ea"/>
              <a:sym typeface="+mn-lt"/>
            </a:endParaRPr>
          </a:p>
        </p:txBody>
      </p:sp>
      <p:sp>
        <p:nvSpPr>
          <p:cNvPr id="12" name="圆角矩形标注 11"/>
          <p:cNvSpPr/>
          <p:nvPr/>
        </p:nvSpPr>
        <p:spPr>
          <a:xfrm>
            <a:off x="942340" y="1398905"/>
            <a:ext cx="10290175" cy="1356995"/>
          </a:xfrm>
          <a:prstGeom prst="wedgeRoundRectCallout">
            <a:avLst>
              <a:gd name="adj1" fmla="val -18152"/>
              <a:gd name="adj2" fmla="val 73556"/>
              <a:gd name="adj3" fmla="val 16667"/>
            </a:avLst>
          </a:prstGeom>
          <a:solidFill>
            <a:srgbClr val="BDC7B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895">
              <a:solidFill>
                <a:srgbClr val="C00000"/>
              </a:solidFill>
            </a:endParaRPr>
          </a:p>
        </p:txBody>
      </p:sp>
      <p:sp>
        <p:nvSpPr>
          <p:cNvPr id="14" name="Rectangle 31"/>
          <p:cNvSpPr txBox="1">
            <a:spLocks noChangeArrowheads="1"/>
          </p:cNvSpPr>
          <p:nvPr/>
        </p:nvSpPr>
        <p:spPr>
          <a:xfrm>
            <a:off x="941705" y="1421130"/>
            <a:ext cx="10291445" cy="1292860"/>
          </a:xfrm>
          <a:prstGeom prst="rect">
            <a:avLst/>
          </a:prstGeom>
        </p:spPr>
        <p:txBody>
          <a:bodyPr lIns="64006" tIns="0" rIns="64006" bIns="0">
            <a:noAutofit/>
          </a:bodyPr>
          <a:lstStyle>
            <a:lvl1pPr marL="839470" indent="-629920">
              <a:spcBef>
                <a:spcPts val="2750"/>
              </a:spcBef>
              <a:buClr>
                <a:srgbClr val="000000"/>
              </a:buClr>
              <a:buSzPct val="45000"/>
              <a:buFont typeface="Wingdings" panose="05000000000000000000" pitchFamily="2" charset="2"/>
              <a:buChar char=""/>
              <a:defRPr>
                <a:latin typeface="宋体" panose="02010600030101010101" pitchFamily="2" charset="-122"/>
              </a:defRPr>
            </a:lvl1pPr>
            <a:lvl2pPr>
              <a:defRPr>
                <a:latin typeface="宋体" panose="02010600030101010101" pitchFamily="2" charset="-122"/>
              </a:defRPr>
            </a:lvl2pPr>
            <a:lvl3pPr>
              <a:defRPr>
                <a:latin typeface="宋体" panose="02010600030101010101" pitchFamily="2" charset="-122"/>
              </a:defRPr>
            </a:lvl3pPr>
            <a:lvl4pPr>
              <a:defRPr>
                <a:latin typeface="宋体" panose="02010600030101010101" pitchFamily="2" charset="-122"/>
              </a:defRPr>
            </a:lvl4pPr>
            <a:lvl5pPr>
              <a:defRPr>
                <a:latin typeface="宋体" panose="02010600030101010101" pitchFamily="2" charset="-122"/>
              </a:defRPr>
            </a:lvl5pPr>
            <a:lvl6pPr>
              <a:defRPr>
                <a:latin typeface="宋体" panose="02010600030101010101" pitchFamily="2" charset="-122"/>
              </a:defRPr>
            </a:lvl6pPr>
            <a:lvl7pPr>
              <a:defRPr>
                <a:latin typeface="宋体" panose="02010600030101010101" pitchFamily="2" charset="-122"/>
              </a:defRPr>
            </a:lvl7pPr>
          </a:lstStyle>
          <a:p>
            <a:pPr marL="182880" indent="27305" algn="just" defTabSz="914400">
              <a:lnSpc>
                <a:spcPct val="200000"/>
              </a:lnSpc>
              <a:spcBef>
                <a:spcPct val="0"/>
              </a:spcBef>
              <a:buFontTx/>
              <a:buNone/>
            </a:pPr>
            <a:r>
              <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rPr>
              <a:t>美丽浪漫的岛屿。充满了美术馆、音乐厅、街头雕塑和街边艺人，弥漫着浓厚的艺术文化气息，居民保留了传统的舞蹈、音乐和绘画，许多文艺界的朋友都喜欢来这里。</a:t>
            </a:r>
            <a:endPar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endParaRPr>
          </a:p>
        </p:txBody>
      </p:sp>
      <p:sp>
        <p:nvSpPr>
          <p:cNvPr id="15" name="WordArt 33"/>
          <p:cNvSpPr>
            <a:spLocks noChangeAspect="1" noChangeArrowheads="1" noChangeShapeType="1"/>
          </p:cNvSpPr>
          <p:nvPr/>
        </p:nvSpPr>
        <p:spPr bwMode="auto">
          <a:xfrm>
            <a:off x="8308688" y="3431892"/>
            <a:ext cx="3090449" cy="2792393"/>
          </a:xfrm>
          <a:prstGeom prst="rect">
            <a:avLst/>
          </a:prstGeom>
        </p:spPr>
        <p:txBody>
          <a:bodyPr wrap="none" fromWordArt="1">
            <a:prstTxWarp prst="textPlain">
              <a:avLst>
                <a:gd name="adj" fmla="val 50000"/>
              </a:avLst>
            </a:prstTxWarp>
          </a:bodyPr>
          <a:lstStyle/>
          <a:p>
            <a:pPr algn="ctr"/>
            <a:r>
              <a:rPr lang="en-US" altLang="zh-CN" sz="4265" kern="10" dirty="0">
                <a:ln w="12700" cap="flat" algn="ctr">
                  <a:solidFill>
                    <a:srgbClr val="EAEAEA"/>
                  </a:solidFill>
                  <a:prstDash val="solid"/>
                  <a:round/>
                  <a:headEnd type="none" w="med" len="med"/>
                  <a:tailEnd type="none" w="med" len="me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a:gradFill>
                <a:effectLst>
                  <a:outerShdw dist="35921" dir="2700000" sy="50000" kx="2115830" algn="bl" rotWithShape="0">
                    <a:srgbClr val="C0C0C0">
                      <a:alpha val="80000"/>
                    </a:srgbClr>
                  </a:outerShdw>
                </a:effectLst>
                <a:latin typeface="宋体" panose="02010600030101010101" pitchFamily="2" charset="-122"/>
                <a:ea typeface="宋体" panose="02010600030101010101" pitchFamily="2" charset="-122"/>
              </a:rPr>
              <a:t>A</a:t>
            </a:r>
            <a:endParaRPr lang="zh-CN" altLang="en-US" sz="4265" kern="10" dirty="0">
              <a:ln w="12700" cap="flat" algn="ctr">
                <a:solidFill>
                  <a:srgbClr val="EAEAEA"/>
                </a:solidFill>
                <a:prstDash val="solid"/>
                <a:round/>
                <a:headEnd type="none" w="med" len="med"/>
                <a:tailEnd type="none" w="med" len="me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a:gradFill>
              <a:effectLst>
                <a:outerShdw dist="35921" dir="2700000" sy="50000" kx="2115830" algn="bl" rotWithShape="0">
                  <a:srgbClr val="C0C0C0">
                    <a:alpha val="80000"/>
                  </a:srgbClr>
                </a:outerShdw>
              </a:effectLst>
              <a:latin typeface="宋体" panose="02010600030101010101" pitchFamily="2" charset="-122"/>
              <a:ea typeface="宋体" panose="02010600030101010101" pitchFamily="2" charset="-122"/>
            </a:endParaRPr>
          </a:p>
        </p:txBody>
      </p:sp>
      <p:grpSp>
        <p:nvGrpSpPr>
          <p:cNvPr id="17" name="组合 16"/>
          <p:cNvGrpSpPr/>
          <p:nvPr/>
        </p:nvGrpSpPr>
        <p:grpSpPr>
          <a:xfrm>
            <a:off x="931801" y="3318992"/>
            <a:ext cx="7203020" cy="2942174"/>
            <a:chOff x="0" y="6303"/>
            <a:chExt cx="11114" cy="4540"/>
          </a:xfrm>
        </p:grpSpPr>
        <p:pic>
          <p:nvPicPr>
            <p:cNvPr id="21" name="Picture 2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7059" b="9647"/>
            <a:stretch>
              <a:fillRect/>
            </a:stretch>
          </p:blipFill>
          <p:spPr bwMode="auto">
            <a:xfrm>
              <a:off x="5376" y="6303"/>
              <a:ext cx="5739" cy="45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09"/>
              <a:ext cx="5375" cy="45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课堂</a:t>
            </a:r>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活动：兴趣岛游戏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圆角矩形标注 4"/>
          <p:cNvSpPr/>
          <p:nvPr/>
        </p:nvSpPr>
        <p:spPr>
          <a:xfrm>
            <a:off x="942340" y="1490980"/>
            <a:ext cx="10290175" cy="1305560"/>
          </a:xfrm>
          <a:prstGeom prst="wedgeRoundRectCallout">
            <a:avLst>
              <a:gd name="adj1" fmla="val -18152"/>
              <a:gd name="adj2" fmla="val 73556"/>
              <a:gd name="adj3" fmla="val 16667"/>
            </a:avLst>
          </a:prstGeom>
          <a:solidFill>
            <a:srgbClr val="BDC7B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895">
              <a:solidFill>
                <a:srgbClr val="C00000"/>
              </a:solidFill>
            </a:endParaRPr>
          </a:p>
        </p:txBody>
      </p:sp>
      <p:sp>
        <p:nvSpPr>
          <p:cNvPr id="27" name="Rectangle 31"/>
          <p:cNvSpPr txBox="1">
            <a:spLocks noChangeArrowheads="1"/>
          </p:cNvSpPr>
          <p:nvPr/>
        </p:nvSpPr>
        <p:spPr>
          <a:xfrm>
            <a:off x="941705" y="1433195"/>
            <a:ext cx="10291445" cy="1292860"/>
          </a:xfrm>
          <a:prstGeom prst="rect">
            <a:avLst/>
          </a:prstGeom>
        </p:spPr>
        <p:txBody>
          <a:bodyPr lIns="64006" tIns="0" rIns="64006" bIns="0">
            <a:noAutofit/>
          </a:bodyPr>
          <a:lstStyle>
            <a:lvl1pPr marL="839470" indent="-629920">
              <a:spcBef>
                <a:spcPts val="2750"/>
              </a:spcBef>
              <a:buClr>
                <a:srgbClr val="000000"/>
              </a:buClr>
              <a:buSzPct val="45000"/>
              <a:buFont typeface="Wingdings" panose="05000000000000000000" pitchFamily="2" charset="2"/>
              <a:buChar char=""/>
              <a:defRPr>
                <a:latin typeface="宋体" panose="02010600030101010101" pitchFamily="2" charset="-122"/>
              </a:defRPr>
            </a:lvl1pPr>
            <a:lvl2pPr>
              <a:defRPr>
                <a:latin typeface="宋体" panose="02010600030101010101" pitchFamily="2" charset="-122"/>
              </a:defRPr>
            </a:lvl2pPr>
            <a:lvl3pPr>
              <a:defRPr>
                <a:latin typeface="宋体" panose="02010600030101010101" pitchFamily="2" charset="-122"/>
              </a:defRPr>
            </a:lvl3pPr>
            <a:lvl4pPr>
              <a:defRPr>
                <a:latin typeface="宋体" panose="02010600030101010101" pitchFamily="2" charset="-122"/>
              </a:defRPr>
            </a:lvl4pPr>
            <a:lvl5pPr>
              <a:defRPr>
                <a:latin typeface="宋体" panose="02010600030101010101" pitchFamily="2" charset="-122"/>
              </a:defRPr>
            </a:lvl5pPr>
            <a:lvl6pPr>
              <a:defRPr>
                <a:latin typeface="宋体" panose="02010600030101010101" pitchFamily="2" charset="-122"/>
              </a:defRPr>
            </a:lvl6pPr>
            <a:lvl7pPr>
              <a:defRPr>
                <a:latin typeface="宋体" panose="02010600030101010101" pitchFamily="2" charset="-122"/>
              </a:defRPr>
            </a:lvl7pPr>
          </a:lstStyle>
          <a:p>
            <a:pPr marL="182880" indent="27305" algn="just" defTabSz="914400">
              <a:lnSpc>
                <a:spcPct val="200000"/>
              </a:lnSpc>
              <a:spcBef>
                <a:spcPct val="0"/>
              </a:spcBef>
              <a:buFontTx/>
              <a:buNone/>
            </a:pPr>
            <a:r>
              <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sym typeface="+mn-ea"/>
              </a:rPr>
              <a:t>自然</a:t>
            </a:r>
            <a:r>
              <a:rPr lang="zh-CN" altLang="ru-RU" kern="0" dirty="0">
                <a:solidFill>
                  <a:schemeClr val="tx1"/>
                </a:solidFill>
                <a:latin typeface="思源黑体 Normal" panose="020B0400000000000000" charset="-122"/>
                <a:ea typeface="思源黑体 Normal" panose="020B0400000000000000" charset="-122"/>
                <a:cs typeface="微软雅黑" panose="020B0503020204020204" charset="-122"/>
                <a:sym typeface="+mn-ea"/>
              </a:rPr>
              <a:t>原始的岛屿。岛上保留有热带的原始植物，自然生态保持得很好，也有相当规模的动物园、植物园、水族馆。岛上居民以手工见长，自己种植花果蔬菜、修缮房屋、打造器物、制作工具。</a:t>
            </a:r>
            <a:endPar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sym typeface="+mn-ea"/>
            </a:endParaRPr>
          </a:p>
        </p:txBody>
      </p:sp>
      <p:sp>
        <p:nvSpPr>
          <p:cNvPr id="4" name="Freeform 98"/>
          <p:cNvSpPr/>
          <p:nvPr/>
        </p:nvSpPr>
        <p:spPr bwMode="auto">
          <a:xfrm flipH="1">
            <a:off x="10532124" y="3502831"/>
            <a:ext cx="72121" cy="86969"/>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lIns="125048" tIns="62524" rIns="125048" bIns="62524"/>
          <a:p>
            <a:endParaRPr lang="zh-CN" altLang="en-US" sz="1895">
              <a:cs typeface="+mn-ea"/>
              <a:sym typeface="+mn-lt"/>
            </a:endParaRPr>
          </a:p>
        </p:txBody>
      </p:sp>
      <p:sp>
        <p:nvSpPr>
          <p:cNvPr id="6" name="TextBox 17"/>
          <p:cNvSpPr txBox="1"/>
          <p:nvPr/>
        </p:nvSpPr>
        <p:spPr>
          <a:xfrm>
            <a:off x="8692544" y="3533311"/>
            <a:ext cx="1101904" cy="455295"/>
          </a:xfrm>
          <a:prstGeom prst="rect">
            <a:avLst/>
          </a:prstGeom>
          <a:noFill/>
        </p:spPr>
        <p:txBody>
          <a:bodyPr wrap="square" rtlCol="0">
            <a:spAutoFit/>
          </a:bodyPr>
          <a:p>
            <a:r>
              <a:rPr lang="zh-CN" altLang="en-US" sz="2370" b="1" dirty="0" smtClean="0">
                <a:solidFill>
                  <a:schemeClr val="bg1"/>
                </a:solidFill>
                <a:cs typeface="+mn-ea"/>
                <a:sym typeface="+mn-lt"/>
              </a:rPr>
              <a:t>公民</a:t>
            </a:r>
            <a:endParaRPr lang="zh-CN" altLang="en-US" sz="2370" b="1" dirty="0">
              <a:solidFill>
                <a:schemeClr val="bg1"/>
              </a:solidFill>
              <a:cs typeface="+mn-ea"/>
              <a:sym typeface="+mn-lt"/>
            </a:endParaRPr>
          </a:p>
        </p:txBody>
      </p:sp>
      <p:grpSp>
        <p:nvGrpSpPr>
          <p:cNvPr id="7" name="组合 6"/>
          <p:cNvGrpSpPr/>
          <p:nvPr/>
        </p:nvGrpSpPr>
        <p:grpSpPr>
          <a:xfrm>
            <a:off x="935565" y="3442758"/>
            <a:ext cx="7647094" cy="2793146"/>
            <a:chOff x="0" y="6854"/>
            <a:chExt cx="10862" cy="3968"/>
          </a:xfrm>
        </p:grpSpPr>
        <p:pic>
          <p:nvPicPr>
            <p:cNvPr id="8" name="Picture 3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6854"/>
              <a:ext cx="6056" cy="3969"/>
            </a:xfrm>
            <a:prstGeom prst="rect">
              <a:avLst/>
            </a:prstGeom>
            <a:extLst>
              <a:ext uri="{909E8E84-426E-40DD-AFC4-6F175D3DCCD1}">
                <a14:hiddenFill xmlns:a14="http://schemas.microsoft.com/office/drawing/2010/main">
                  <a:solidFill>
                    <a:srgbClr val="FFFFFF"/>
                  </a:solidFill>
                </a14:hiddenFill>
              </a:ext>
            </a:extLst>
          </p:spPr>
        </p:pic>
        <p:pic>
          <p:nvPicPr>
            <p:cNvPr id="19" name="Picture 3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 y="6854"/>
              <a:ext cx="5630" cy="39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6" name="WordArt 41"/>
          <p:cNvSpPr>
            <a:spLocks noChangeArrowheads="1" noChangeShapeType="1"/>
          </p:cNvSpPr>
          <p:nvPr/>
        </p:nvSpPr>
        <p:spPr bwMode="auto">
          <a:xfrm>
            <a:off x="8182992" y="3999732"/>
            <a:ext cx="3167221" cy="1819948"/>
          </a:xfrm>
          <a:prstGeom prst="rect">
            <a:avLst/>
          </a:prstGeom>
        </p:spPr>
        <p:txBody>
          <a:bodyPr wrap="none" fromWordArt="1">
            <a:prstTxWarp prst="textDoubleWave1">
              <a:avLst>
                <a:gd name="adj1" fmla="val 6500"/>
                <a:gd name="adj2" fmla="val 0"/>
              </a:avLst>
            </a:prstTxWarp>
          </a:bodyPr>
          <a:p>
            <a:pPr algn="ctr"/>
            <a:r>
              <a:rPr lang="en-US" altLang="zh-CN" sz="4265" kern="10" dirty="0">
                <a:ln w="12700" cap="flat" algn="ctr">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宋体" panose="02010600030101010101" pitchFamily="2" charset="-122"/>
                <a:ea typeface="宋体" panose="02010600030101010101" pitchFamily="2" charset="-122"/>
              </a:rPr>
              <a:t>R</a:t>
            </a:r>
            <a:endParaRPr lang="zh-CN" altLang="en-US" sz="4265" kern="10" dirty="0">
              <a:ln w="12700" cap="flat" algn="ctr">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课堂</a:t>
            </a:r>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活动：兴趣岛游戏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圆角矩形标注 4"/>
          <p:cNvSpPr/>
          <p:nvPr/>
        </p:nvSpPr>
        <p:spPr>
          <a:xfrm>
            <a:off x="942340" y="1477645"/>
            <a:ext cx="10290175" cy="1349375"/>
          </a:xfrm>
          <a:prstGeom prst="wedgeRoundRectCallout">
            <a:avLst>
              <a:gd name="adj1" fmla="val -18152"/>
              <a:gd name="adj2" fmla="val 73556"/>
              <a:gd name="adj3" fmla="val 16667"/>
            </a:avLst>
          </a:prstGeom>
          <a:solidFill>
            <a:srgbClr val="BDC7B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895">
              <a:solidFill>
                <a:srgbClr val="C00000"/>
              </a:solidFill>
            </a:endParaRPr>
          </a:p>
        </p:txBody>
      </p:sp>
      <p:sp>
        <p:nvSpPr>
          <p:cNvPr id="27" name="Rectangle 31"/>
          <p:cNvSpPr txBox="1">
            <a:spLocks noChangeArrowheads="1"/>
          </p:cNvSpPr>
          <p:nvPr/>
        </p:nvSpPr>
        <p:spPr>
          <a:xfrm>
            <a:off x="941705" y="1443355"/>
            <a:ext cx="10291445" cy="1292860"/>
          </a:xfrm>
          <a:prstGeom prst="rect">
            <a:avLst/>
          </a:prstGeom>
        </p:spPr>
        <p:txBody>
          <a:bodyPr lIns="64006" tIns="0" rIns="64006" bIns="0">
            <a:noAutofit/>
          </a:bodyPr>
          <a:lstStyle>
            <a:lvl1pPr marL="839470" indent="-629920">
              <a:spcBef>
                <a:spcPts val="2750"/>
              </a:spcBef>
              <a:buClr>
                <a:srgbClr val="000000"/>
              </a:buClr>
              <a:buSzPct val="45000"/>
              <a:buFont typeface="Wingdings" panose="05000000000000000000" pitchFamily="2" charset="2"/>
              <a:buChar char=""/>
              <a:defRPr>
                <a:latin typeface="宋体" panose="02010600030101010101" pitchFamily="2" charset="-122"/>
              </a:defRPr>
            </a:lvl1pPr>
            <a:lvl2pPr>
              <a:defRPr>
                <a:latin typeface="宋体" panose="02010600030101010101" pitchFamily="2" charset="-122"/>
              </a:defRPr>
            </a:lvl2pPr>
            <a:lvl3pPr>
              <a:defRPr>
                <a:latin typeface="宋体" panose="02010600030101010101" pitchFamily="2" charset="-122"/>
              </a:defRPr>
            </a:lvl3pPr>
            <a:lvl4pPr>
              <a:defRPr>
                <a:latin typeface="宋体" panose="02010600030101010101" pitchFamily="2" charset="-122"/>
              </a:defRPr>
            </a:lvl4pPr>
            <a:lvl5pPr>
              <a:defRPr>
                <a:latin typeface="宋体" panose="02010600030101010101" pitchFamily="2" charset="-122"/>
              </a:defRPr>
            </a:lvl5pPr>
            <a:lvl6pPr>
              <a:defRPr>
                <a:latin typeface="宋体" panose="02010600030101010101" pitchFamily="2" charset="-122"/>
              </a:defRPr>
            </a:lvl6pPr>
            <a:lvl7pPr>
              <a:defRPr>
                <a:latin typeface="宋体" panose="02010600030101010101" pitchFamily="2" charset="-122"/>
              </a:defRPr>
            </a:lvl7pPr>
          </a:lstStyle>
          <a:p>
            <a:pPr marL="182880" indent="27305">
              <a:lnSpc>
                <a:spcPct val="200000"/>
              </a:lnSpc>
              <a:buFontTx/>
              <a:buNone/>
            </a:pPr>
            <a:r>
              <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sym typeface="+mn-ea"/>
              </a:rPr>
              <a:t>显赫</a:t>
            </a:r>
            <a:r>
              <a:rPr lang="zh-CN" altLang="ru-RU" kern="0" dirty="0">
                <a:solidFill>
                  <a:schemeClr val="tx1"/>
                </a:solidFill>
                <a:latin typeface="思源黑体 Normal" panose="020B0400000000000000" charset="-122"/>
                <a:ea typeface="思源黑体 Normal" panose="020B0400000000000000" charset="-122"/>
                <a:cs typeface="微软雅黑" panose="020B0503020204020204" charset="-122"/>
                <a:sym typeface="+mn-ea"/>
              </a:rPr>
              <a:t>富庶的岛屿。岛上的居民热情豪爽，善于企业经营和贸易。岛上的经济高度发展，处处是高级饭店、俱乐部、高尔夫球场。来往者多是企业家、经理人、政治家、律师等，衣香鬓影，夜夜笙歌。</a:t>
            </a:r>
            <a:endPar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sym typeface="+mn-ea"/>
            </a:endParaRPr>
          </a:p>
        </p:txBody>
      </p:sp>
      <p:sp>
        <p:nvSpPr>
          <p:cNvPr id="147" name="Freeform 98"/>
          <p:cNvSpPr/>
          <p:nvPr/>
        </p:nvSpPr>
        <p:spPr bwMode="auto">
          <a:xfrm flipH="1">
            <a:off x="10532124" y="3997496"/>
            <a:ext cx="72121" cy="86969"/>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lIns="125048" tIns="62524" rIns="125048" bIns="62524"/>
          <a:p>
            <a:endParaRPr lang="zh-CN" altLang="en-US" sz="1895">
              <a:cs typeface="+mn-ea"/>
              <a:sym typeface="+mn-lt"/>
            </a:endParaRPr>
          </a:p>
        </p:txBody>
      </p:sp>
      <p:sp>
        <p:nvSpPr>
          <p:cNvPr id="18" name="TextBox 17"/>
          <p:cNvSpPr txBox="1"/>
          <p:nvPr/>
        </p:nvSpPr>
        <p:spPr>
          <a:xfrm>
            <a:off x="8692544" y="3997496"/>
            <a:ext cx="1101904" cy="455295"/>
          </a:xfrm>
          <a:prstGeom prst="rect">
            <a:avLst/>
          </a:prstGeom>
          <a:noFill/>
        </p:spPr>
        <p:txBody>
          <a:bodyPr wrap="square" rtlCol="0">
            <a:spAutoFit/>
          </a:bodyPr>
          <a:p>
            <a:r>
              <a:rPr lang="zh-CN" altLang="en-US" sz="2370" b="1" dirty="0" smtClean="0">
                <a:solidFill>
                  <a:schemeClr val="bg1"/>
                </a:solidFill>
                <a:cs typeface="+mn-ea"/>
                <a:sym typeface="+mn-lt"/>
              </a:rPr>
              <a:t>公民</a:t>
            </a:r>
            <a:endParaRPr lang="zh-CN" altLang="en-US" sz="2370" b="1" dirty="0">
              <a:solidFill>
                <a:schemeClr val="bg1"/>
              </a:solidFill>
              <a:cs typeface="+mn-ea"/>
              <a:sym typeface="+mn-lt"/>
            </a:endParaRPr>
          </a:p>
        </p:txBody>
      </p:sp>
      <p:grpSp>
        <p:nvGrpSpPr>
          <p:cNvPr id="8" name="组合 7"/>
          <p:cNvGrpSpPr/>
          <p:nvPr/>
        </p:nvGrpSpPr>
        <p:grpSpPr>
          <a:xfrm>
            <a:off x="891540" y="3399790"/>
            <a:ext cx="7681595" cy="2802255"/>
            <a:chOff x="0" y="7104"/>
            <a:chExt cx="12894" cy="4704"/>
          </a:xfrm>
        </p:grpSpPr>
        <p:pic>
          <p:nvPicPr>
            <p:cNvPr id="4" name="Picture 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04"/>
              <a:ext cx="6374" cy="4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4" y="7104"/>
              <a:ext cx="6521" cy="4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 name="WordArt 49"/>
          <p:cNvSpPr>
            <a:spLocks noChangeArrowheads="1" noChangeShapeType="1"/>
          </p:cNvSpPr>
          <p:nvPr/>
        </p:nvSpPr>
        <p:spPr bwMode="auto">
          <a:xfrm rot="960000">
            <a:off x="8977563" y="3352459"/>
            <a:ext cx="2630570" cy="2438640"/>
          </a:xfrm>
          <a:prstGeom prst="rect">
            <a:avLst/>
          </a:prstGeom>
        </p:spPr>
        <p:txBody>
          <a:bodyPr wrap="none" fromWordArt="1">
            <a:prstTxWarp prst="textFadeUp">
              <a:avLst>
                <a:gd name="adj" fmla="val 33333"/>
              </a:avLst>
            </a:prstTxWarp>
          </a:bodyPr>
          <a:p>
            <a:pPr algn="ctr"/>
            <a:r>
              <a:rPr lang="en-US" altLang="zh-CN" sz="4265" kern="10" dirty="0">
                <a:ln w="12700" cap="flat" algn="ctr">
                  <a:solidFill>
                    <a:srgbClr val="B2B2B2"/>
                  </a:solidFill>
                  <a:prstDash val="solid"/>
                  <a:round/>
                  <a:headEnd type="none" w="med" len="med"/>
                  <a:tailEnd type="none" w="med" len="med"/>
                </a:ln>
                <a:gradFill rotWithShape="0">
                  <a:gsLst>
                    <a:gs pos="0">
                      <a:srgbClr val="520402"/>
                    </a:gs>
                    <a:gs pos="100000">
                      <a:srgbClr val="FFCC00"/>
                    </a:gs>
                  </a:gsLst>
                  <a:lin ang="4440000"/>
                </a:gradFill>
                <a:effectLst>
                  <a:outerShdw dist="35921" dir="2700000" sy="50000" rotWithShape="0">
                    <a:srgbClr val="875B0D">
                      <a:alpha val="70000"/>
                    </a:srgbClr>
                  </a:outerShdw>
                </a:effectLst>
                <a:latin typeface="宋体" panose="02010600030101010101" pitchFamily="2" charset="-122"/>
                <a:ea typeface="宋体" panose="02010600030101010101" pitchFamily="2" charset="-122"/>
              </a:rPr>
              <a:t>E</a:t>
            </a:r>
            <a:endParaRPr lang="zh-CN" altLang="en-US" sz="4265" kern="10" dirty="0">
              <a:ln w="12700" cap="flat" algn="ctr">
                <a:solidFill>
                  <a:srgbClr val="B2B2B2"/>
                </a:solidFill>
                <a:prstDash val="solid"/>
                <a:round/>
                <a:headEnd type="none" w="med" len="med"/>
                <a:tailEnd type="none" w="med" len="med"/>
              </a:ln>
              <a:gradFill rotWithShape="0">
                <a:gsLst>
                  <a:gs pos="0">
                    <a:srgbClr val="520402"/>
                  </a:gs>
                  <a:gs pos="100000">
                    <a:srgbClr val="FFCC00"/>
                  </a:gs>
                </a:gsLst>
                <a:lin ang="4440000"/>
              </a:gradFill>
              <a:effectLst>
                <a:outerShdw dist="35921" dir="2700000" sy="50000" rotWithShape="0">
                  <a:srgbClr val="875B0D">
                    <a:alpha val="70000"/>
                  </a:srgbClr>
                </a:outerShdw>
              </a:effectLst>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课堂</a:t>
            </a:r>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活动：兴趣岛游戏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圆角矩形标注 4"/>
          <p:cNvSpPr/>
          <p:nvPr/>
        </p:nvSpPr>
        <p:spPr>
          <a:xfrm>
            <a:off x="942340" y="1383665"/>
            <a:ext cx="10290175" cy="1443355"/>
          </a:xfrm>
          <a:prstGeom prst="wedgeRoundRectCallout">
            <a:avLst>
              <a:gd name="adj1" fmla="val -18152"/>
              <a:gd name="adj2" fmla="val 73556"/>
              <a:gd name="adj3" fmla="val 16667"/>
            </a:avLst>
          </a:prstGeom>
          <a:solidFill>
            <a:srgbClr val="BDC7B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895">
              <a:solidFill>
                <a:srgbClr val="C00000"/>
              </a:solidFill>
            </a:endParaRPr>
          </a:p>
        </p:txBody>
      </p:sp>
      <p:sp>
        <p:nvSpPr>
          <p:cNvPr id="27" name="Rectangle 31"/>
          <p:cNvSpPr txBox="1">
            <a:spLocks noChangeArrowheads="1"/>
          </p:cNvSpPr>
          <p:nvPr/>
        </p:nvSpPr>
        <p:spPr>
          <a:xfrm>
            <a:off x="941705" y="1420495"/>
            <a:ext cx="10291445" cy="1292860"/>
          </a:xfrm>
          <a:prstGeom prst="rect">
            <a:avLst/>
          </a:prstGeom>
        </p:spPr>
        <p:txBody>
          <a:bodyPr lIns="64006" tIns="0" rIns="64006" bIns="0">
            <a:noAutofit/>
          </a:bodyPr>
          <a:lstStyle>
            <a:lvl1pPr marL="839470" indent="-629920">
              <a:spcBef>
                <a:spcPts val="2750"/>
              </a:spcBef>
              <a:buClr>
                <a:srgbClr val="000000"/>
              </a:buClr>
              <a:buSzPct val="45000"/>
              <a:buFont typeface="Wingdings" panose="05000000000000000000" pitchFamily="2" charset="2"/>
              <a:buChar char=""/>
              <a:defRPr>
                <a:latin typeface="宋体" panose="02010600030101010101" pitchFamily="2" charset="-122"/>
              </a:defRPr>
            </a:lvl1pPr>
            <a:lvl2pPr>
              <a:defRPr>
                <a:latin typeface="宋体" panose="02010600030101010101" pitchFamily="2" charset="-122"/>
              </a:defRPr>
            </a:lvl2pPr>
            <a:lvl3pPr>
              <a:defRPr>
                <a:latin typeface="宋体" panose="02010600030101010101" pitchFamily="2" charset="-122"/>
              </a:defRPr>
            </a:lvl3pPr>
            <a:lvl4pPr>
              <a:defRPr>
                <a:latin typeface="宋体" panose="02010600030101010101" pitchFamily="2" charset="-122"/>
              </a:defRPr>
            </a:lvl4pPr>
            <a:lvl5pPr>
              <a:defRPr>
                <a:latin typeface="宋体" panose="02010600030101010101" pitchFamily="2" charset="-122"/>
              </a:defRPr>
            </a:lvl5pPr>
            <a:lvl6pPr>
              <a:defRPr>
                <a:latin typeface="宋体" panose="02010600030101010101" pitchFamily="2" charset="-122"/>
              </a:defRPr>
            </a:lvl6pPr>
            <a:lvl7pPr>
              <a:defRPr>
                <a:latin typeface="宋体" panose="02010600030101010101" pitchFamily="2" charset="-122"/>
              </a:defRPr>
            </a:lvl7pPr>
          </a:lstStyle>
          <a:p>
            <a:pPr marL="182880" indent="27305" defTabSz="914400">
              <a:lnSpc>
                <a:spcPct val="200000"/>
              </a:lnSpc>
              <a:spcBef>
                <a:spcPct val="0"/>
              </a:spcBef>
              <a:buFontTx/>
              <a:buNone/>
            </a:pPr>
            <a:r>
              <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sym typeface="+mn-ea"/>
              </a:rPr>
              <a:t>温暖</a:t>
            </a:r>
            <a:r>
              <a:rPr lang="zh-CN" altLang="ru-RU" kern="0" dirty="0">
                <a:solidFill>
                  <a:schemeClr val="tx1"/>
                </a:solidFill>
                <a:latin typeface="思源黑体 Normal" panose="020B0400000000000000" charset="-122"/>
                <a:ea typeface="思源黑体 Normal" panose="020B0400000000000000" charset="-122"/>
                <a:cs typeface="微软雅黑" panose="020B0503020204020204" charset="-122"/>
                <a:sym typeface="+mn-ea"/>
              </a:rPr>
              <a:t>友善的岛屿。岛上居民个性温和、十分友善、乐于助人，社区均自成一个密切互动的服务网络，人们多互助合作，重视教育，充满人文气息。</a:t>
            </a:r>
            <a:endPar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sym typeface="+mn-ea"/>
            </a:endParaRPr>
          </a:p>
        </p:txBody>
      </p:sp>
      <p:sp>
        <p:nvSpPr>
          <p:cNvPr id="4" name="Freeform 98"/>
          <p:cNvSpPr/>
          <p:nvPr/>
        </p:nvSpPr>
        <p:spPr bwMode="auto">
          <a:xfrm flipH="1">
            <a:off x="10532124" y="3997496"/>
            <a:ext cx="72121" cy="86969"/>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lIns="125048" tIns="62524" rIns="125048" bIns="62524"/>
          <a:p>
            <a:endParaRPr lang="zh-CN" altLang="en-US" sz="1895">
              <a:cs typeface="+mn-ea"/>
              <a:sym typeface="+mn-lt"/>
            </a:endParaRPr>
          </a:p>
        </p:txBody>
      </p:sp>
      <p:sp>
        <p:nvSpPr>
          <p:cNvPr id="6" name="TextBox 17"/>
          <p:cNvSpPr txBox="1"/>
          <p:nvPr/>
        </p:nvSpPr>
        <p:spPr>
          <a:xfrm>
            <a:off x="8692544" y="3997496"/>
            <a:ext cx="1101904" cy="455295"/>
          </a:xfrm>
          <a:prstGeom prst="rect">
            <a:avLst/>
          </a:prstGeom>
          <a:noFill/>
        </p:spPr>
        <p:txBody>
          <a:bodyPr wrap="square" rtlCol="0">
            <a:spAutoFit/>
          </a:bodyPr>
          <a:p>
            <a:r>
              <a:rPr lang="zh-CN" altLang="en-US" sz="2370" b="1" dirty="0" smtClean="0">
                <a:solidFill>
                  <a:schemeClr val="bg1"/>
                </a:solidFill>
                <a:cs typeface="+mn-ea"/>
                <a:sym typeface="+mn-lt"/>
              </a:rPr>
              <a:t>公民</a:t>
            </a:r>
            <a:endParaRPr lang="zh-CN" altLang="en-US" sz="2370" b="1" dirty="0">
              <a:solidFill>
                <a:schemeClr val="bg1"/>
              </a:solidFill>
              <a:cs typeface="+mn-ea"/>
              <a:sym typeface="+mn-lt"/>
            </a:endParaRPr>
          </a:p>
        </p:txBody>
      </p:sp>
      <p:grpSp>
        <p:nvGrpSpPr>
          <p:cNvPr id="7" name="组合 6"/>
          <p:cNvGrpSpPr/>
          <p:nvPr/>
        </p:nvGrpSpPr>
        <p:grpSpPr>
          <a:xfrm>
            <a:off x="847725" y="3465830"/>
            <a:ext cx="7823200" cy="2828925"/>
            <a:chOff x="0" y="7104"/>
            <a:chExt cx="13087" cy="4732"/>
          </a:xfrm>
        </p:grpSpPr>
        <p:pic>
          <p:nvPicPr>
            <p:cNvPr id="17" name="Picture 5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7104"/>
              <a:ext cx="6892" cy="4704"/>
            </a:xfrm>
            <a:prstGeom prst="rect">
              <a:avLst/>
            </a:prstGeom>
            <a:extLst>
              <a:ext uri="{909E8E84-426E-40DD-AFC4-6F175D3DCCD1}">
                <a14:hiddenFill xmlns:a14="http://schemas.microsoft.com/office/drawing/2010/main">
                  <a:solidFill>
                    <a:srgbClr val="FFFFFF"/>
                  </a:solidFill>
                </a14:hiddenFill>
              </a:ext>
            </a:extLst>
          </p:spPr>
        </p:pic>
        <p:pic>
          <p:nvPicPr>
            <p:cNvPr id="19" name="Picture 56"/>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 y="7132"/>
              <a:ext cx="6395" cy="4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WordArt 57"/>
          <p:cNvSpPr>
            <a:spLocks noChangeArrowheads="1" noChangeShapeType="1"/>
          </p:cNvSpPr>
          <p:nvPr/>
        </p:nvSpPr>
        <p:spPr bwMode="auto">
          <a:xfrm>
            <a:off x="8174066" y="3305007"/>
            <a:ext cx="3206360" cy="2980560"/>
          </a:xfrm>
          <a:prstGeom prst="rect">
            <a:avLst/>
          </a:prstGeom>
        </p:spPr>
        <p:txBody>
          <a:bodyPr wrap="none" fromWordArt="1">
            <a:prstTxWarp prst="textCurveUp">
              <a:avLst>
                <a:gd name="adj" fmla="val 45977"/>
              </a:avLst>
            </a:prstTxWarp>
          </a:bodyPr>
          <a:p>
            <a:pPr algn="ctr"/>
            <a:r>
              <a:rPr lang="en-US" altLang="zh-CN" sz="3600" kern="10" dirty="0">
                <a:ln w="12700" cap="flat" algn="ctr">
                  <a:solidFill>
                    <a:srgbClr val="000000"/>
                  </a:solidFill>
                  <a:prstDash val="solid"/>
                  <a:round/>
                  <a:headEnd type="none" w="med" len="med"/>
                  <a:tailEnd type="none" w="med" len="med"/>
                </a:ln>
                <a:pattFill prst="dashHorz">
                  <a:fgClr>
                    <a:srgbClr val="808080"/>
                  </a:fgClr>
                  <a:bgClr>
                    <a:srgbClr val="FFFF00"/>
                  </a:bgClr>
                </a:pattFill>
                <a:effectLst>
                  <a:outerShdw dist="45791" dir="2021404" algn="ctr" rotWithShape="0">
                    <a:srgbClr val="808080">
                      <a:alpha val="80000"/>
                    </a:srgbClr>
                  </a:outerShdw>
                </a:effectLst>
                <a:latin typeface="宋体" panose="02010600030101010101" pitchFamily="2" charset="-122"/>
                <a:ea typeface="宋体" panose="02010600030101010101" pitchFamily="2" charset="-122"/>
              </a:rPr>
              <a:t>S</a:t>
            </a:r>
            <a:endParaRPr lang="en-US" altLang="zh-CN" sz="3600" kern="10" dirty="0">
              <a:ln w="12700" cap="flat" algn="ctr">
                <a:solidFill>
                  <a:srgbClr val="000000"/>
                </a:solidFill>
                <a:prstDash val="solid"/>
                <a:round/>
                <a:headEnd type="none" w="med" len="med"/>
                <a:tailEnd type="none" w="med" len="med"/>
              </a:ln>
              <a:pattFill prst="dashHorz">
                <a:fgClr>
                  <a:srgbClr val="808080"/>
                </a:fgClr>
                <a:bgClr>
                  <a:srgbClr val="FFFF00"/>
                </a:bgClr>
              </a:pattFill>
              <a:effectLst>
                <a:outerShdw dist="45791" dir="2021404" algn="ctr" rotWithShape="0">
                  <a:srgbClr val="808080">
                    <a:alpha val="80000"/>
                  </a:srgbClr>
                </a:outerShdw>
              </a:effectLst>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课堂</a:t>
            </a:r>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活动：兴趣岛游戏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圆角矩形标注 4"/>
          <p:cNvSpPr/>
          <p:nvPr/>
        </p:nvSpPr>
        <p:spPr>
          <a:xfrm>
            <a:off x="942340" y="1452245"/>
            <a:ext cx="10290175" cy="1374775"/>
          </a:xfrm>
          <a:prstGeom prst="wedgeRoundRectCallout">
            <a:avLst>
              <a:gd name="adj1" fmla="val -18152"/>
              <a:gd name="adj2" fmla="val 73556"/>
              <a:gd name="adj3" fmla="val 16667"/>
            </a:avLst>
          </a:prstGeom>
          <a:solidFill>
            <a:srgbClr val="BDC7B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895">
              <a:solidFill>
                <a:srgbClr val="C00000"/>
              </a:solidFill>
            </a:endParaRPr>
          </a:p>
        </p:txBody>
      </p:sp>
      <p:sp>
        <p:nvSpPr>
          <p:cNvPr id="27" name="Rectangle 31"/>
          <p:cNvSpPr txBox="1">
            <a:spLocks noChangeArrowheads="1"/>
          </p:cNvSpPr>
          <p:nvPr/>
        </p:nvSpPr>
        <p:spPr>
          <a:xfrm>
            <a:off x="941705" y="1461135"/>
            <a:ext cx="10291445" cy="1292860"/>
          </a:xfrm>
          <a:prstGeom prst="rect">
            <a:avLst/>
          </a:prstGeom>
        </p:spPr>
        <p:txBody>
          <a:bodyPr lIns="64006" tIns="0" rIns="64006" bIns="0">
            <a:noAutofit/>
          </a:bodyPr>
          <a:lstStyle>
            <a:lvl1pPr marL="839470" indent="-629920">
              <a:spcBef>
                <a:spcPts val="2750"/>
              </a:spcBef>
              <a:buClr>
                <a:srgbClr val="000000"/>
              </a:buClr>
              <a:buSzPct val="45000"/>
              <a:buFont typeface="Wingdings" panose="05000000000000000000" pitchFamily="2" charset="2"/>
              <a:buChar char=""/>
              <a:defRPr>
                <a:latin typeface="宋体" panose="02010600030101010101" pitchFamily="2" charset="-122"/>
              </a:defRPr>
            </a:lvl1pPr>
            <a:lvl2pPr>
              <a:defRPr>
                <a:latin typeface="宋体" panose="02010600030101010101" pitchFamily="2" charset="-122"/>
              </a:defRPr>
            </a:lvl2pPr>
            <a:lvl3pPr>
              <a:defRPr>
                <a:latin typeface="宋体" panose="02010600030101010101" pitchFamily="2" charset="-122"/>
              </a:defRPr>
            </a:lvl3pPr>
            <a:lvl4pPr>
              <a:defRPr>
                <a:latin typeface="宋体" panose="02010600030101010101" pitchFamily="2" charset="-122"/>
              </a:defRPr>
            </a:lvl4pPr>
            <a:lvl5pPr>
              <a:defRPr>
                <a:latin typeface="宋体" panose="02010600030101010101" pitchFamily="2" charset="-122"/>
              </a:defRPr>
            </a:lvl5pPr>
            <a:lvl6pPr>
              <a:defRPr>
                <a:latin typeface="宋体" panose="02010600030101010101" pitchFamily="2" charset="-122"/>
              </a:defRPr>
            </a:lvl6pPr>
            <a:lvl7pPr>
              <a:defRPr>
                <a:latin typeface="宋体" panose="02010600030101010101" pitchFamily="2" charset="-122"/>
              </a:defRPr>
            </a:lvl7pPr>
          </a:lstStyle>
          <a:p>
            <a:pPr marL="210185" indent="0">
              <a:lnSpc>
                <a:spcPct val="200000"/>
              </a:lnSpc>
              <a:buNone/>
            </a:pPr>
            <a:r>
              <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sym typeface="+mn-ea"/>
              </a:rPr>
              <a:t>现代</a:t>
            </a:r>
            <a:r>
              <a:rPr lang="zh-CN" altLang="ru-RU" kern="0" dirty="0">
                <a:solidFill>
                  <a:schemeClr val="tx1"/>
                </a:solidFill>
                <a:latin typeface="思源黑体 Normal" panose="020B0400000000000000" charset="-122"/>
                <a:ea typeface="思源黑体 Normal" panose="020B0400000000000000" charset="-122"/>
                <a:cs typeface="微软雅黑" panose="020B0503020204020204" charset="-122"/>
                <a:sym typeface="+mn-ea"/>
              </a:rPr>
              <a:t>、井然的岛屿。岛上建筑十分现代化，是进步的都市形态，以完善的户政管理、地政管理、金融管理见长。岛民个性冷静保守，处事有条不紊，善于组织规划。</a:t>
            </a:r>
            <a:endParaRPr lang="zh-CN" altLang="ru-RU" kern="0" dirty="0" smtClean="0">
              <a:solidFill>
                <a:schemeClr val="tx1"/>
              </a:solidFill>
              <a:latin typeface="思源黑体 Normal" panose="020B0400000000000000" charset="-122"/>
              <a:ea typeface="思源黑体 Normal" panose="020B0400000000000000" charset="-122"/>
              <a:cs typeface="微软雅黑" panose="020B0503020204020204" charset="-122"/>
              <a:sym typeface="+mn-ea"/>
            </a:endParaRPr>
          </a:p>
        </p:txBody>
      </p:sp>
      <p:sp>
        <p:nvSpPr>
          <p:cNvPr id="147" name="Freeform 98"/>
          <p:cNvSpPr/>
          <p:nvPr/>
        </p:nvSpPr>
        <p:spPr bwMode="auto">
          <a:xfrm flipH="1">
            <a:off x="10532124" y="3997496"/>
            <a:ext cx="72121" cy="86969"/>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lIns="125048" tIns="62524" rIns="125048" bIns="62524"/>
          <a:p>
            <a:endParaRPr lang="zh-CN" altLang="en-US" sz="1895">
              <a:cs typeface="+mn-ea"/>
              <a:sym typeface="+mn-lt"/>
            </a:endParaRPr>
          </a:p>
        </p:txBody>
      </p:sp>
      <p:sp>
        <p:nvSpPr>
          <p:cNvPr id="18" name="TextBox 17"/>
          <p:cNvSpPr txBox="1"/>
          <p:nvPr/>
        </p:nvSpPr>
        <p:spPr>
          <a:xfrm>
            <a:off x="8692544" y="3997496"/>
            <a:ext cx="1101904" cy="455295"/>
          </a:xfrm>
          <a:prstGeom prst="rect">
            <a:avLst/>
          </a:prstGeom>
          <a:noFill/>
        </p:spPr>
        <p:txBody>
          <a:bodyPr wrap="square" rtlCol="0">
            <a:spAutoFit/>
          </a:bodyPr>
          <a:p>
            <a:r>
              <a:rPr lang="zh-CN" altLang="en-US" sz="2370" b="1" dirty="0" smtClean="0">
                <a:solidFill>
                  <a:schemeClr val="bg1"/>
                </a:solidFill>
                <a:cs typeface="+mn-ea"/>
                <a:sym typeface="+mn-lt"/>
              </a:rPr>
              <a:t>公民</a:t>
            </a:r>
            <a:endParaRPr lang="zh-CN" altLang="en-US" sz="2370" b="1" dirty="0">
              <a:solidFill>
                <a:schemeClr val="bg1"/>
              </a:solidFill>
              <a:cs typeface="+mn-ea"/>
              <a:sym typeface="+mn-lt"/>
            </a:endParaRPr>
          </a:p>
        </p:txBody>
      </p:sp>
      <p:grpSp>
        <p:nvGrpSpPr>
          <p:cNvPr id="8" name="组合 7"/>
          <p:cNvGrpSpPr/>
          <p:nvPr/>
        </p:nvGrpSpPr>
        <p:grpSpPr>
          <a:xfrm>
            <a:off x="890905" y="3373120"/>
            <a:ext cx="7965440" cy="2991485"/>
            <a:chOff x="0" y="7097"/>
            <a:chExt cx="12544" cy="4711"/>
          </a:xfrm>
        </p:grpSpPr>
        <p:pic>
          <p:nvPicPr>
            <p:cNvPr id="4" name="Picture 6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72" y="7097"/>
              <a:ext cx="6272" cy="4704"/>
            </a:xfrm>
            <a:prstGeom prst="rect">
              <a:avLst/>
            </a:prstGeom>
            <a:extLst>
              <a:ext uri="{909E8E84-426E-40DD-AFC4-6F175D3DCCD1}">
                <a14:hiddenFill xmlns:a14="http://schemas.microsoft.com/office/drawing/2010/main">
                  <a:solidFill>
                    <a:srgbClr val="FFFFFF"/>
                  </a:solidFill>
                </a14:hiddenFill>
              </a:ext>
            </a:extLst>
          </p:spPr>
        </p:pic>
        <p:pic>
          <p:nvPicPr>
            <p:cNvPr id="7" name="Picture 6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04"/>
              <a:ext cx="6272" cy="4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 name="WordArt 64"/>
          <p:cNvSpPr>
            <a:spLocks noChangeArrowheads="1" noChangeShapeType="1"/>
          </p:cNvSpPr>
          <p:nvPr/>
        </p:nvSpPr>
        <p:spPr bwMode="auto">
          <a:xfrm>
            <a:off x="7164499" y="3479954"/>
            <a:ext cx="4109560" cy="3302326"/>
          </a:xfrm>
          <a:prstGeom prst="rect">
            <a:avLst/>
          </a:prstGeom>
        </p:spPr>
        <p:txBody>
          <a:bodyPr wrap="none" fromWordArt="1">
            <a:prstTxWarp prst="textCascadeUp">
              <a:avLst>
                <a:gd name="adj" fmla="val 44444"/>
              </a:avLst>
            </a:prstTxWarp>
            <a:scene3d>
              <a:camera prst="legacyPerspectiveFront">
                <a:rot lat="20520000" lon="1080000" rev="0"/>
              </a:camera>
              <a:lightRig rig="legacyHarsh2" dir="b"/>
            </a:scene3d>
            <a:sp3d extrusionH="430200" prstMaterial="legacyMatte">
              <a:extrusionClr>
                <a:srgbClr val="FF6600"/>
              </a:extrusionClr>
            </a:sp3d>
          </a:bodyPr>
          <a:p>
            <a:pPr algn="ctr"/>
            <a:r>
              <a:rPr lang="en-US" altLang="zh-CN" sz="4265" kern="10" dirty="0">
                <a:ln w="9525" cap="flat" algn="ctr">
                  <a:prstDash val="solid"/>
                  <a:round/>
                  <a:headEnd type="none" w="med" len="med"/>
                  <a:tailEnd type="none" w="med" len="med"/>
                </a:ln>
                <a:gradFill rotWithShape="0">
                  <a:gsLst>
                    <a:gs pos="0">
                      <a:srgbClr val="FFE701"/>
                    </a:gs>
                    <a:gs pos="100000">
                      <a:srgbClr val="FE3E02"/>
                    </a:gs>
                  </a:gsLst>
                  <a:lin ang="5400000"/>
                </a:gradFill>
                <a:latin typeface="宋体" panose="02010600030101010101" pitchFamily="2" charset="-122"/>
                <a:ea typeface="宋体" panose="02010600030101010101" pitchFamily="2" charset="-122"/>
              </a:rPr>
              <a:t>C</a:t>
            </a:r>
            <a:endParaRPr lang="zh-CN" altLang="en-US" sz="4265" kern="10" dirty="0">
              <a:ln w="9525" cap="flat" algn="ctr">
                <a:prstDash val="solid"/>
                <a:round/>
                <a:headEnd type="none" w="med" len="med"/>
                <a:tailEnd type="none" w="med" len="med"/>
              </a:ln>
              <a:gradFill rotWithShape="0">
                <a:gsLst>
                  <a:gs pos="0">
                    <a:srgbClr val="FFE701"/>
                  </a:gs>
                  <a:gs pos="100000">
                    <a:srgbClr val="FE3E02"/>
                  </a:gs>
                </a:gsLst>
                <a:lin ang="5400000"/>
              </a:gradFill>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课堂</a:t>
            </a:r>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活动：兴趣岛游戏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圆角矩形标注 4"/>
          <p:cNvSpPr/>
          <p:nvPr/>
        </p:nvSpPr>
        <p:spPr>
          <a:xfrm>
            <a:off x="942340" y="1568450"/>
            <a:ext cx="10290175" cy="1258570"/>
          </a:xfrm>
          <a:prstGeom prst="wedgeRoundRectCallout">
            <a:avLst>
              <a:gd name="adj1" fmla="val -18152"/>
              <a:gd name="adj2" fmla="val 73556"/>
              <a:gd name="adj3" fmla="val 16667"/>
            </a:avLst>
          </a:prstGeom>
          <a:solidFill>
            <a:srgbClr val="BDC7B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895">
              <a:solidFill>
                <a:srgbClr val="C00000"/>
              </a:solidFill>
            </a:endParaRPr>
          </a:p>
        </p:txBody>
      </p:sp>
      <p:sp>
        <p:nvSpPr>
          <p:cNvPr id="27" name="Rectangle 31"/>
          <p:cNvSpPr txBox="1">
            <a:spLocks noChangeArrowheads="1"/>
          </p:cNvSpPr>
          <p:nvPr/>
        </p:nvSpPr>
        <p:spPr>
          <a:xfrm>
            <a:off x="941705" y="1493520"/>
            <a:ext cx="10291445" cy="1292860"/>
          </a:xfrm>
          <a:prstGeom prst="rect">
            <a:avLst/>
          </a:prstGeom>
        </p:spPr>
        <p:txBody>
          <a:bodyPr lIns="64006" tIns="0" rIns="64006" bIns="0">
            <a:noAutofit/>
          </a:bodyPr>
          <a:lstStyle>
            <a:lvl1pPr marL="839470" indent="-629920">
              <a:spcBef>
                <a:spcPts val="2750"/>
              </a:spcBef>
              <a:buClr>
                <a:srgbClr val="000000"/>
              </a:buClr>
              <a:buSzPct val="45000"/>
              <a:buFont typeface="Wingdings" panose="05000000000000000000" pitchFamily="2" charset="2"/>
              <a:buChar char=""/>
              <a:defRPr>
                <a:latin typeface="宋体" panose="02010600030101010101" pitchFamily="2" charset="-122"/>
              </a:defRPr>
            </a:lvl1pPr>
            <a:lvl2pPr>
              <a:defRPr>
                <a:latin typeface="宋体" panose="02010600030101010101" pitchFamily="2" charset="-122"/>
              </a:defRPr>
            </a:lvl2pPr>
            <a:lvl3pPr>
              <a:defRPr>
                <a:latin typeface="宋体" panose="02010600030101010101" pitchFamily="2" charset="-122"/>
              </a:defRPr>
            </a:lvl3pPr>
            <a:lvl4pPr>
              <a:defRPr>
                <a:latin typeface="宋体" panose="02010600030101010101" pitchFamily="2" charset="-122"/>
              </a:defRPr>
            </a:lvl4pPr>
            <a:lvl5pPr>
              <a:defRPr>
                <a:latin typeface="宋体" panose="02010600030101010101" pitchFamily="2" charset="-122"/>
              </a:defRPr>
            </a:lvl5pPr>
            <a:lvl6pPr>
              <a:defRPr>
                <a:latin typeface="宋体" panose="02010600030101010101" pitchFamily="2" charset="-122"/>
              </a:defRPr>
            </a:lvl6pPr>
            <a:lvl7pPr>
              <a:defRPr>
                <a:latin typeface="宋体" panose="02010600030101010101" pitchFamily="2" charset="-122"/>
              </a:defRPr>
            </a:lvl7pPr>
          </a:lstStyle>
          <a:p>
            <a:pPr marL="182880" indent="27305" algn="just" defTabSz="914400">
              <a:lnSpc>
                <a:spcPct val="200000"/>
              </a:lnSpc>
              <a:spcBef>
                <a:spcPct val="0"/>
              </a:spcBef>
              <a:buNone/>
            </a:pPr>
            <a:r>
              <a:rPr lang="zh-CN" altLang="ru-RU" kern="0" dirty="0">
                <a:solidFill>
                  <a:schemeClr val="tx1"/>
                </a:solidFill>
                <a:latin typeface="思源黑体 Normal" panose="020B0400000000000000" charset="-122"/>
                <a:ea typeface="思源黑体 Normal" panose="020B0400000000000000" charset="-122"/>
                <a:cs typeface="微软雅黑" panose="020B0503020204020204" charset="-122"/>
                <a:sym typeface="+mn-ea"/>
              </a:rPr>
              <a:t>深思冥想的岛屿。有多处天文馆、科技馆及图书馆等。岛上居民喜好观察、学习、探究、分析，崇尚和追求真知，常有机会和来自各地的哲学家、科学家、心理学家等交换心得。</a:t>
            </a:r>
            <a:endParaRPr lang="zh-CN" altLang="ru-RU" kern="0" dirty="0">
              <a:solidFill>
                <a:schemeClr val="tx1"/>
              </a:solidFill>
              <a:latin typeface="思源黑体 Normal" panose="020B0400000000000000" charset="-122"/>
              <a:ea typeface="思源黑体 Normal" panose="020B0400000000000000" charset="-122"/>
              <a:cs typeface="微软雅黑" panose="020B0503020204020204" charset="-122"/>
              <a:sym typeface="+mn-ea"/>
            </a:endParaRPr>
          </a:p>
        </p:txBody>
      </p:sp>
      <p:sp>
        <p:nvSpPr>
          <p:cNvPr id="4" name="TextBox 17"/>
          <p:cNvSpPr txBox="1"/>
          <p:nvPr/>
        </p:nvSpPr>
        <p:spPr>
          <a:xfrm>
            <a:off x="8692544" y="3997496"/>
            <a:ext cx="1101904" cy="455295"/>
          </a:xfrm>
          <a:prstGeom prst="rect">
            <a:avLst/>
          </a:prstGeom>
          <a:noFill/>
        </p:spPr>
        <p:txBody>
          <a:bodyPr wrap="square" rtlCol="0">
            <a:spAutoFit/>
          </a:bodyPr>
          <a:p>
            <a:r>
              <a:rPr lang="zh-CN" altLang="en-US" sz="2370" b="1" dirty="0" smtClean="0">
                <a:solidFill>
                  <a:schemeClr val="bg1"/>
                </a:solidFill>
                <a:cs typeface="+mn-ea"/>
                <a:sym typeface="+mn-lt"/>
              </a:rPr>
              <a:t>公民</a:t>
            </a:r>
            <a:endParaRPr lang="zh-CN" altLang="en-US" sz="2370" b="1" dirty="0">
              <a:solidFill>
                <a:schemeClr val="bg1"/>
              </a:solidFill>
              <a:cs typeface="+mn-ea"/>
              <a:sym typeface="+mn-lt"/>
            </a:endParaRPr>
          </a:p>
        </p:txBody>
      </p:sp>
      <p:pic>
        <p:nvPicPr>
          <p:cNvPr id="17" name="Picture 6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41705" y="3390265"/>
            <a:ext cx="4034155" cy="2933700"/>
          </a:xfrm>
          <a:prstGeom prst="rect">
            <a:avLst/>
          </a:prstGeom>
          <a:extLst>
            <a:ext uri="{909E8E84-426E-40DD-AFC4-6F175D3DCCD1}">
              <a14:hiddenFill xmlns:a14="http://schemas.microsoft.com/office/drawing/2010/main">
                <a:solidFill>
                  <a:srgbClr val="FFFFFF"/>
                </a:solidFill>
              </a14:hiddenFill>
            </a:ext>
          </a:extLst>
        </p:spPr>
      </p:pic>
      <p:sp>
        <p:nvSpPr>
          <p:cNvPr id="6" name="TextBox 17"/>
          <p:cNvSpPr txBox="1"/>
          <p:nvPr/>
        </p:nvSpPr>
        <p:spPr>
          <a:xfrm>
            <a:off x="8819544" y="4124496"/>
            <a:ext cx="1101904" cy="455295"/>
          </a:xfrm>
          <a:prstGeom prst="rect">
            <a:avLst/>
          </a:prstGeom>
          <a:noFill/>
        </p:spPr>
        <p:txBody>
          <a:bodyPr wrap="square" rtlCol="0">
            <a:spAutoFit/>
          </a:bodyPr>
          <a:p>
            <a:r>
              <a:rPr lang="zh-CN" altLang="en-US" sz="2370" b="1" dirty="0" smtClean="0">
                <a:solidFill>
                  <a:schemeClr val="bg1"/>
                </a:solidFill>
                <a:cs typeface="+mn-ea"/>
                <a:sym typeface="+mn-lt"/>
              </a:rPr>
              <a:t>公民</a:t>
            </a:r>
            <a:endParaRPr lang="zh-CN" altLang="en-US" sz="2370" b="1" dirty="0">
              <a:solidFill>
                <a:schemeClr val="bg1"/>
              </a:solidFill>
              <a:cs typeface="+mn-ea"/>
              <a:sym typeface="+mn-lt"/>
            </a:endParaRPr>
          </a:p>
        </p:txBody>
      </p:sp>
      <p:sp>
        <p:nvSpPr>
          <p:cNvPr id="7" name="矩形 6"/>
          <p:cNvSpPr>
            <a:spLocks noChangeAspect="1"/>
          </p:cNvSpPr>
          <p:nvPr/>
        </p:nvSpPr>
        <p:spPr>
          <a:xfrm rot="652433">
            <a:off x="6794603" y="2715725"/>
            <a:ext cx="2795379" cy="4467225"/>
          </a:xfrm>
          <a:prstGeom prst="rect">
            <a:avLst/>
          </a:prstGeom>
          <a:noFill/>
        </p:spPr>
        <p:txBody>
          <a:bodyPr wrap="square" lIns="108384" tIns="54192" rIns="108384" bIns="54192">
            <a:spAutoFit/>
          </a:bodyPr>
          <a:p>
            <a:pPr algn="ctr"/>
            <a:r>
              <a:rPr lang="en-US" altLang="zh-CN" sz="28330" b="1" cap="none" spc="300" dirty="0" smtClean="0">
                <a:ln w="11430" cmpd="sng">
                  <a:solidFill>
                    <a:schemeClr val="accent1">
                      <a:tint val="10000"/>
                    </a:schemeClr>
                  </a:solidFill>
                  <a:prstDash val="solid"/>
                  <a:miter lim="800000"/>
                </a:ln>
                <a:solidFill>
                  <a:schemeClr val="tx1">
                    <a:lumMod val="85000"/>
                    <a:lumOff val="15000"/>
                  </a:schemeClr>
                </a:solidFill>
                <a:effectLst>
                  <a:glow rad="45500">
                    <a:schemeClr val="accent1">
                      <a:satMod val="220000"/>
                      <a:alpha val="35000"/>
                    </a:schemeClr>
                  </a:glow>
                </a:effectLst>
                <a:latin typeface="华文仿宋" panose="02010600040101010101" pitchFamily="2" charset="-122"/>
                <a:ea typeface="华文仿宋" panose="02010600040101010101" pitchFamily="2" charset="-122"/>
              </a:rPr>
              <a:t>I</a:t>
            </a:r>
            <a:endParaRPr lang="zh-CN" altLang="en-US" sz="28330" b="1" cap="none" spc="300" dirty="0">
              <a:ln w="11430" cmpd="sng">
                <a:solidFill>
                  <a:schemeClr val="accent1">
                    <a:tint val="10000"/>
                  </a:schemeClr>
                </a:solidFill>
                <a:prstDash val="solid"/>
                <a:miter lim="800000"/>
              </a:ln>
              <a:solidFill>
                <a:schemeClr val="tx1">
                  <a:lumMod val="85000"/>
                  <a:lumOff val="15000"/>
                </a:schemeClr>
              </a:solidFill>
              <a:effectLst>
                <a:glow rad="45500">
                  <a:schemeClr val="accent1">
                    <a:satMod val="220000"/>
                    <a:alpha val="35000"/>
                  </a:schemeClr>
                </a:glow>
              </a:effectLst>
              <a:latin typeface="华文仿宋" panose="02010600040101010101" pitchFamily="2" charset="-122"/>
              <a:ea typeface="华文仿宋" panose="02010600040101010101" pitchFamily="2"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千库网_云彩样式对话气泡_元素编号11962889"/>
          <p:cNvPicPr>
            <a:picLocks noChangeAspect="1"/>
          </p:cNvPicPr>
          <p:nvPr/>
        </p:nvPicPr>
        <p:blipFill>
          <a:blip r:embed="rId1"/>
          <a:srcRect l="9417" t="12083" b="16906"/>
          <a:stretch>
            <a:fillRect/>
          </a:stretch>
        </p:blipFill>
        <p:spPr>
          <a:xfrm rot="21360000">
            <a:off x="3599180" y="1468120"/>
            <a:ext cx="5831205" cy="4571365"/>
          </a:xfrm>
          <a:prstGeom prst="rect">
            <a:avLst/>
          </a:prstGeom>
        </p:spPr>
      </p:pic>
      <p:sp>
        <p:nvSpPr>
          <p:cNvPr id="9" name="PA-文本框 8"/>
          <p:cNvSpPr txBox="1"/>
          <p:nvPr>
            <p:custDataLst>
              <p:tags r:id="rId2"/>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课堂</a:t>
            </a:r>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活动：兴趣岛游戏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27" name="Rectangle 31"/>
          <p:cNvSpPr txBox="1">
            <a:spLocks noChangeArrowheads="1"/>
          </p:cNvSpPr>
          <p:nvPr/>
        </p:nvSpPr>
        <p:spPr>
          <a:xfrm>
            <a:off x="4291330" y="2097405"/>
            <a:ext cx="3605530" cy="1292860"/>
          </a:xfrm>
          <a:prstGeom prst="rect">
            <a:avLst/>
          </a:prstGeom>
        </p:spPr>
        <p:txBody>
          <a:bodyPr lIns="64006" tIns="0" rIns="64006" bIns="0">
            <a:noAutofit/>
          </a:bodyPr>
          <a:lstStyle>
            <a:lvl1pPr marL="839470" indent="-629920">
              <a:spcBef>
                <a:spcPts val="2750"/>
              </a:spcBef>
              <a:buClr>
                <a:srgbClr val="000000"/>
              </a:buClr>
              <a:buSzPct val="45000"/>
              <a:buFont typeface="Wingdings" panose="05000000000000000000" pitchFamily="2" charset="2"/>
              <a:buChar char=""/>
              <a:defRPr>
                <a:latin typeface="宋体" panose="02010600030101010101" pitchFamily="2" charset="-122"/>
              </a:defRPr>
            </a:lvl1pPr>
            <a:lvl2pPr>
              <a:defRPr>
                <a:latin typeface="宋体" panose="02010600030101010101" pitchFamily="2" charset="-122"/>
              </a:defRPr>
            </a:lvl2pPr>
            <a:lvl3pPr>
              <a:defRPr>
                <a:latin typeface="宋体" panose="02010600030101010101" pitchFamily="2" charset="-122"/>
              </a:defRPr>
            </a:lvl3pPr>
            <a:lvl4pPr>
              <a:defRPr>
                <a:latin typeface="宋体" panose="02010600030101010101" pitchFamily="2" charset="-122"/>
              </a:defRPr>
            </a:lvl4pPr>
            <a:lvl5pPr>
              <a:defRPr>
                <a:latin typeface="宋体" panose="02010600030101010101" pitchFamily="2" charset="-122"/>
              </a:defRPr>
            </a:lvl5pPr>
            <a:lvl6pPr>
              <a:defRPr>
                <a:latin typeface="宋体" panose="02010600030101010101" pitchFamily="2" charset="-122"/>
              </a:defRPr>
            </a:lvl6pPr>
            <a:lvl7pPr>
              <a:defRPr>
                <a:latin typeface="宋体" panose="02010600030101010101" pitchFamily="2" charset="-122"/>
              </a:defRPr>
            </a:lvl7pPr>
          </a:lstStyle>
          <a:p>
            <a:pPr marL="182880" indent="27305" algn="ctr" defTabSz="914400">
              <a:lnSpc>
                <a:spcPct val="200000"/>
              </a:lnSpc>
              <a:spcBef>
                <a:spcPct val="0"/>
              </a:spcBef>
              <a:buNone/>
            </a:pPr>
            <a:r>
              <a:rPr lang="zh-CN" altLang="ru-RU" sz="2000" kern="0" dirty="0">
                <a:solidFill>
                  <a:schemeClr val="tx1"/>
                </a:solidFill>
                <a:latin typeface="思源黑体 Normal" panose="020B0400000000000000" charset="-122"/>
                <a:ea typeface="思源黑体 Normal" panose="020B0400000000000000" charset="-122"/>
                <a:cs typeface="微软雅黑" panose="020B0503020204020204" charset="-122"/>
                <a:sym typeface="+mn-ea"/>
              </a:rPr>
              <a:t>你选择的岛屿：</a:t>
            </a:r>
            <a:endParaRPr lang="zh-CN" altLang="ru-RU" sz="2000" kern="0" dirty="0">
              <a:solidFill>
                <a:schemeClr val="tx1"/>
              </a:solidFill>
              <a:latin typeface="思源黑体 Normal" panose="020B0400000000000000" charset="-122"/>
              <a:ea typeface="思源黑体 Normal" panose="020B0400000000000000" charset="-122"/>
              <a:cs typeface="微软雅黑" panose="020B0503020204020204" charset="-122"/>
              <a:sym typeface="+mn-ea"/>
            </a:endParaRPr>
          </a:p>
          <a:p>
            <a:pPr marL="182880" indent="27305" algn="ctr" defTabSz="914400">
              <a:lnSpc>
                <a:spcPct val="200000"/>
              </a:lnSpc>
              <a:spcBef>
                <a:spcPct val="0"/>
              </a:spcBef>
              <a:buNone/>
            </a:pPr>
            <a:r>
              <a:rPr lang="zh-CN" altLang="ru-RU" sz="2000" kern="0" dirty="0">
                <a:solidFill>
                  <a:schemeClr val="tx1"/>
                </a:solidFill>
                <a:latin typeface="思源黑体 Normal" panose="020B0400000000000000" charset="-122"/>
                <a:ea typeface="思源黑体 Normal" panose="020B0400000000000000" charset="-122"/>
                <a:cs typeface="微软雅黑" panose="020B0503020204020204" charset="-122"/>
                <a:sym typeface="+mn-ea"/>
              </a:rPr>
              <a:t>选择1：_____岛</a:t>
            </a:r>
            <a:endParaRPr lang="zh-CN" altLang="ru-RU" sz="2000" kern="0" dirty="0">
              <a:solidFill>
                <a:schemeClr val="tx1"/>
              </a:solidFill>
              <a:latin typeface="思源黑体 Normal" panose="020B0400000000000000" charset="-122"/>
              <a:ea typeface="思源黑体 Normal" panose="020B0400000000000000" charset="-122"/>
              <a:cs typeface="微软雅黑" panose="020B0503020204020204" charset="-122"/>
              <a:sym typeface="+mn-ea"/>
            </a:endParaRPr>
          </a:p>
          <a:p>
            <a:pPr marL="182880" indent="27305" algn="ctr" defTabSz="914400">
              <a:lnSpc>
                <a:spcPct val="200000"/>
              </a:lnSpc>
              <a:spcBef>
                <a:spcPct val="0"/>
              </a:spcBef>
              <a:buNone/>
            </a:pPr>
            <a:r>
              <a:rPr lang="zh-CN" altLang="ru-RU" sz="2000" kern="0" dirty="0">
                <a:solidFill>
                  <a:schemeClr val="tx1"/>
                </a:solidFill>
                <a:latin typeface="思源黑体 Normal" panose="020B0400000000000000" charset="-122"/>
                <a:ea typeface="思源黑体 Normal" panose="020B0400000000000000" charset="-122"/>
                <a:cs typeface="微软雅黑" panose="020B0503020204020204" charset="-122"/>
                <a:sym typeface="+mn-ea"/>
              </a:rPr>
              <a:t>选择2：_____岛</a:t>
            </a:r>
            <a:endParaRPr lang="zh-CN" altLang="ru-RU" sz="2000" kern="0" dirty="0">
              <a:solidFill>
                <a:schemeClr val="tx1"/>
              </a:solidFill>
              <a:latin typeface="思源黑体 Normal" panose="020B0400000000000000" charset="-122"/>
              <a:ea typeface="思源黑体 Normal" panose="020B0400000000000000" charset="-122"/>
              <a:cs typeface="微软雅黑" panose="020B0503020204020204" charset="-122"/>
              <a:sym typeface="+mn-ea"/>
            </a:endParaRPr>
          </a:p>
          <a:p>
            <a:pPr marL="182880" indent="27305" algn="ctr" defTabSz="914400">
              <a:lnSpc>
                <a:spcPct val="200000"/>
              </a:lnSpc>
              <a:spcBef>
                <a:spcPct val="0"/>
              </a:spcBef>
              <a:buNone/>
            </a:pPr>
            <a:r>
              <a:rPr lang="zh-CN" altLang="ru-RU" sz="2000" kern="0" dirty="0">
                <a:solidFill>
                  <a:schemeClr val="tx1"/>
                </a:solidFill>
                <a:latin typeface="思源黑体 Normal" panose="020B0400000000000000" charset="-122"/>
                <a:ea typeface="思源黑体 Normal" panose="020B0400000000000000" charset="-122"/>
                <a:cs typeface="微软雅黑" panose="020B0503020204020204" charset="-122"/>
                <a:sym typeface="+mn-ea"/>
              </a:rPr>
              <a:t>选择3：_____岛</a:t>
            </a:r>
            <a:endParaRPr lang="zh-CN" altLang="ru-RU" sz="2000" kern="0" dirty="0">
              <a:solidFill>
                <a:schemeClr val="tx1"/>
              </a:solidFill>
              <a:latin typeface="思源黑体 Normal" panose="020B0400000000000000" charset="-122"/>
              <a:ea typeface="思源黑体 Normal" panose="020B0400000000000000" charset="-122"/>
              <a:cs typeface="微软雅黑" panose="020B0503020204020204" charset="-122"/>
              <a:sym typeface="+mn-ea"/>
            </a:endParaRPr>
          </a:p>
        </p:txBody>
      </p:sp>
      <p:sp>
        <p:nvSpPr>
          <p:cNvPr id="4" name="TextBox 17"/>
          <p:cNvSpPr txBox="1"/>
          <p:nvPr/>
        </p:nvSpPr>
        <p:spPr>
          <a:xfrm>
            <a:off x="8692544" y="3997496"/>
            <a:ext cx="1101904" cy="455295"/>
          </a:xfrm>
          <a:prstGeom prst="rect">
            <a:avLst/>
          </a:prstGeom>
          <a:noFill/>
        </p:spPr>
        <p:txBody>
          <a:bodyPr wrap="square" rtlCol="0">
            <a:spAutoFit/>
          </a:bodyPr>
          <a:p>
            <a:r>
              <a:rPr lang="zh-CN" altLang="en-US" sz="2370" b="1" dirty="0" smtClean="0">
                <a:solidFill>
                  <a:schemeClr val="bg1"/>
                </a:solidFill>
                <a:cs typeface="+mn-ea"/>
                <a:sym typeface="+mn-lt"/>
              </a:rPr>
              <a:t>公民</a:t>
            </a:r>
            <a:endParaRPr lang="zh-CN" altLang="en-US" sz="2370" b="1" dirty="0">
              <a:solidFill>
                <a:schemeClr val="bg1"/>
              </a:solidFill>
              <a:cs typeface="+mn-ea"/>
              <a:sym typeface="+mn-lt"/>
            </a:endParaRPr>
          </a:p>
        </p:txBody>
      </p:sp>
      <p:sp>
        <p:nvSpPr>
          <p:cNvPr id="6" name="TextBox 17"/>
          <p:cNvSpPr txBox="1"/>
          <p:nvPr/>
        </p:nvSpPr>
        <p:spPr>
          <a:xfrm>
            <a:off x="8819544" y="4124496"/>
            <a:ext cx="1101904" cy="455295"/>
          </a:xfrm>
          <a:prstGeom prst="rect">
            <a:avLst/>
          </a:prstGeom>
          <a:noFill/>
        </p:spPr>
        <p:txBody>
          <a:bodyPr wrap="square" rtlCol="0">
            <a:spAutoFit/>
          </a:bodyPr>
          <a:p>
            <a:r>
              <a:rPr lang="zh-CN" altLang="en-US" sz="2370" b="1" dirty="0" smtClean="0">
                <a:solidFill>
                  <a:schemeClr val="bg1"/>
                </a:solidFill>
                <a:cs typeface="+mn-ea"/>
                <a:sym typeface="+mn-lt"/>
              </a:rPr>
              <a:t>公民</a:t>
            </a:r>
            <a:endParaRPr lang="zh-CN" altLang="en-US" sz="2370" b="1" dirty="0">
              <a:solidFill>
                <a:schemeClr val="bg1"/>
              </a:solidFill>
              <a:cs typeface="+mn-ea"/>
              <a:sym typeface="+mn-lt"/>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霍兰德的职业兴趣类型理论</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579120" y="1618615"/>
            <a:ext cx="5254625" cy="4154170"/>
          </a:xfrm>
          <a:prstGeom prst="rect">
            <a:avLst/>
          </a:prstGeom>
          <a:noFill/>
        </p:spPr>
        <p:txBody>
          <a:bodyPr wrap="square" rtlCol="0">
            <a:spAutoFit/>
          </a:bodyPr>
          <a:p>
            <a:pPr marL="285750" indent="-285750" algn="just">
              <a:lnSpc>
                <a:spcPct val="200000"/>
              </a:lnSpc>
              <a:buFont typeface="Wingdings" panose="05000000000000000000" charset="0"/>
              <a:buChar char="Ø"/>
            </a:pPr>
            <a:r>
              <a:rPr lang="zh-CN" altLang="en-US" sz="1600" b="1" spc="150">
                <a:solidFill>
                  <a:schemeClr val="tx1"/>
                </a:solidFill>
                <a:uFillTx/>
                <a:latin typeface="思源黑体 Normal" panose="020B0400000000000000" charset="-122"/>
                <a:ea typeface="思源黑体 Normal" panose="020B0400000000000000" charset="-122"/>
              </a:rPr>
              <a:t>霍兰德的职业兴趣理论</a:t>
            </a:r>
            <a:endParaRPr lang="zh-CN" altLang="en-US" sz="1600" b="1" spc="150">
              <a:solidFill>
                <a:schemeClr val="tx1"/>
              </a:solidFill>
              <a:uFillTx/>
              <a:latin typeface="思源黑体 Normal" panose="020B0400000000000000" charset="-122"/>
              <a:ea typeface="思源黑体 Normal" panose="020B0400000000000000" charset="-122"/>
            </a:endParaRPr>
          </a:p>
          <a:p>
            <a:pPr marL="285750" indent="-285750" algn="just">
              <a:lnSpc>
                <a:spcPct val="200000"/>
              </a:lnSpc>
              <a:buFont typeface="Wingdings" panose="05000000000000000000" charset="0"/>
              <a:buChar char="l"/>
            </a:pPr>
            <a:r>
              <a:rPr lang="zh-CN" altLang="en-US" sz="1600" spc="150">
                <a:solidFill>
                  <a:schemeClr val="tx1"/>
                </a:solidFill>
                <a:uFillTx/>
                <a:latin typeface="思源黑体 Normal" panose="020B0400000000000000" charset="-122"/>
                <a:ea typeface="思源黑体 Normal" panose="020B0400000000000000" charset="-122"/>
              </a:rPr>
              <a:t>他认为，职业选择也是人格的表现。</a:t>
            </a:r>
            <a:endParaRPr lang="zh-CN" altLang="en-US" sz="1600" spc="150">
              <a:solidFill>
                <a:schemeClr val="tx1"/>
              </a:solidFill>
              <a:uFillTx/>
              <a:latin typeface="思源黑体 Normal" panose="020B0400000000000000" charset="-122"/>
              <a:ea typeface="思源黑体 Normal" panose="020B0400000000000000" charset="-122"/>
            </a:endParaRPr>
          </a:p>
          <a:p>
            <a:pPr marL="285750" indent="-285750" algn="just">
              <a:lnSpc>
                <a:spcPct val="200000"/>
              </a:lnSpc>
              <a:buFont typeface="Wingdings" panose="05000000000000000000" charset="0"/>
              <a:buChar char="l"/>
            </a:pPr>
            <a:r>
              <a:rPr lang="zh-CN" altLang="en-US" sz="1600" spc="150">
                <a:uFillTx/>
                <a:latin typeface="思源黑体 Normal" panose="020B0400000000000000" charset="-122"/>
                <a:ea typeface="思源黑体 Normal" panose="020B0400000000000000" charset="-122"/>
                <a:sym typeface="+mn-ea"/>
              </a:rPr>
              <a:t>他认为</a:t>
            </a:r>
            <a:r>
              <a:rPr lang="zh-CN" altLang="en-US" sz="1600" spc="150">
                <a:solidFill>
                  <a:schemeClr val="tx1"/>
                </a:solidFill>
                <a:uFillTx/>
                <a:latin typeface="思源黑体 Normal" panose="020B0400000000000000" charset="-122"/>
                <a:ea typeface="思源黑体 Normal" panose="020B0400000000000000" charset="-122"/>
              </a:rPr>
              <a:t>，对职业的兴趣在较大程度上将决定对职业的投入程度。</a:t>
            </a:r>
            <a:endParaRPr lang="zh-CN" altLang="en-US" sz="1600" spc="150">
              <a:solidFill>
                <a:schemeClr val="tx1"/>
              </a:solidFill>
              <a:uFillTx/>
              <a:latin typeface="思源黑体 Normal" panose="020B0400000000000000" charset="-122"/>
              <a:ea typeface="思源黑体 Normal" panose="020B0400000000000000" charset="-122"/>
            </a:endParaRPr>
          </a:p>
          <a:p>
            <a:pPr marL="285750" indent="-285750" algn="just">
              <a:lnSpc>
                <a:spcPct val="250000"/>
              </a:lnSpc>
              <a:buFont typeface="Wingdings" panose="05000000000000000000" charset="0"/>
              <a:buChar char="l"/>
            </a:pPr>
            <a:endParaRPr lang="zh-CN" altLang="en-US" sz="1600" b="1" spc="150">
              <a:solidFill>
                <a:schemeClr val="tx1"/>
              </a:solidFill>
              <a:uFillTx/>
              <a:latin typeface="思源黑体 Normal" panose="020B0400000000000000" charset="-122"/>
              <a:ea typeface="思源黑体 Normal" panose="020B0400000000000000" charset="-122"/>
            </a:endParaRPr>
          </a:p>
          <a:p>
            <a:pPr marL="285750" indent="-285750" algn="just">
              <a:lnSpc>
                <a:spcPct val="200000"/>
              </a:lnSpc>
              <a:buFont typeface="Wingdings" panose="05000000000000000000" charset="0"/>
              <a:buChar char="l"/>
            </a:pPr>
            <a:r>
              <a:rPr lang="zh-CN" altLang="en-US" sz="1600" b="1" spc="150">
                <a:solidFill>
                  <a:schemeClr val="tx1"/>
                </a:solidFill>
                <a:uFillTx/>
                <a:latin typeface="思源黑体 Normal" panose="020B0400000000000000" charset="-122"/>
                <a:ea typeface="思源黑体 Normal" panose="020B0400000000000000" charset="-122"/>
              </a:rPr>
              <a:t>霍兰德假设：在我们的文化里，大多数人可以分为六种人格类型，这六种类型可以按照固定顺序排成一个六角型。</a:t>
            </a:r>
            <a:endParaRPr lang="zh-CN" altLang="en-US" sz="1600" b="1" spc="150">
              <a:solidFill>
                <a:schemeClr val="tx1"/>
              </a:solidFill>
              <a:uFillTx/>
              <a:latin typeface="思源黑体 Normal" panose="020B0400000000000000" charset="-122"/>
              <a:ea typeface="思源黑体 Normal" panose="020B0400000000000000" charset="-122"/>
            </a:endParaRPr>
          </a:p>
        </p:txBody>
      </p:sp>
      <p:grpSp>
        <p:nvGrpSpPr>
          <p:cNvPr id="923" name="组合 1" descr="KSO_WM_TAG_VERSION=1.0&amp;KSO_WM_BEAUTIFY_FLAG=#wm#&amp;KSO_WM_UNIT_TYPE=i&amp;KSO_WM_UNIT_ID=wpsdiag20161007_5*i*1&amp;KSO_WM_TEMPLATE_CATEGORY=wpsdiag&amp;KSO_WM_TEMPLATE_INDEX=20161007"/>
          <p:cNvGrpSpPr/>
          <p:nvPr/>
        </p:nvGrpSpPr>
        <p:grpSpPr>
          <a:xfrm>
            <a:off x="6245225" y="1606550"/>
            <a:ext cx="5020305" cy="4422140"/>
            <a:chOff x="0" y="1514"/>
            <a:chExt cx="2813197" cy="2478213"/>
          </a:xfrm>
        </p:grpSpPr>
        <p:sp>
          <p:nvSpPr>
            <p:cNvPr id="924" name="矩形 83" descr="KSO_WM_UNIT_INDEX=1_1&amp;KSO_WM_UNIT_TYPE=q_i&amp;KSO_WM_UNIT_ID=wpsdiag20161007_5*q_i*1_1&amp;KSO_WM_UNIT_LAYERLEVEL=1_1&amp;KSO_WM_UNIT_CLEAR=1&amp;KSO_WM_TAG_VERSION=1.0&amp;KSO_WM_BEAUTIFY_FLAG=#wm#&amp;KSO_WM_TEMPLATE_CATEGORY=wpsdiag&amp;KSO_WM_TEMPLATE_INDEX=20161007&amp;KSO_WM_SLIDE_ITEM_CNT=6&amp;KSO_WM_DIAGRAM_GROUP_CODE=q1_1&amp;KSO_WM_UNIT_FILL_FORE_SCHEMECOLOR_INDEX=5&amp;KSO_WM_UNIT_FILL_BACK_SCHEMECOLOR_INDEX=0&amp;KSO_WM_UNIT_LINE_FORE_SCHEMECOLOR_INDEX=5&amp;KSO_WM_UNIT_LINE_BACK_SCHEMECOLOR_INDEX=0&amp;KSO_WM_UNIT_FILL_TYPE=1&amp;KSO_WM_UNIT_LINE_FILL_TYPE=1"/>
            <p:cNvSpPr/>
            <p:nvPr/>
          </p:nvSpPr>
          <p:spPr>
            <a:xfrm>
              <a:off x="802447" y="302048"/>
              <a:ext cx="1186577" cy="283210"/>
            </a:xfrm>
            <a:prstGeom prst="rect">
              <a:avLst/>
            </a:prstGeom>
            <a:solidFill>
              <a:srgbClr val="F4B237"/>
            </a:solidFill>
            <a:ln w="12700" cap="flat" cmpd="sng" algn="ctr">
              <a:solidFill>
                <a:srgbClr val="F4B237"/>
              </a:solidFill>
              <a:prstDash val="solid"/>
              <a:miter lim="800000"/>
            </a:ln>
            <a:effectLst/>
          </p:spPr>
        </p:sp>
        <p:sp>
          <p:nvSpPr>
            <p:cNvPr id="925" name="矩形 84" descr="KSO_WM_UNIT_INDEX=1_2&amp;KSO_WM_UNIT_TYPE=q_i&amp;KSO_WM_UNIT_ID=wpsdiag20161007_5*q_i*1_2&amp;KSO_WM_UNIT_LAYERLEVEL=1_1&amp;KSO_WM_UNIT_CLEAR=1&amp;KSO_WM_TAG_VERSION=1.0&amp;KSO_WM_BEAUTIFY_FLAG=#wm#&amp;KSO_WM_TEMPLATE_CATEGORY=wpsdiag&amp;KSO_WM_TEMPLATE_INDEX=20161007&amp;KSO_WM_SLIDE_ITEM_CNT=6&amp;KSO_WM_DIAGRAM_GROUP_CODE=q1_1&amp;KSO_WM_UNIT_FILL_FORE_SCHEMECOLOR_INDEX=6&amp;KSO_WM_UNIT_FILL_BACK_SCHEMECOLOR_INDEX=0&amp;KSO_WM_UNIT_LINE_FORE_SCHEMECOLOR_INDEX=6&amp;KSO_WM_UNIT_LINE_BACK_SCHEMECOLOR_INDEX=0&amp;KSO_WM_UNIT_FILL_TYPE=1&amp;KSO_WM_UNIT_LINE_FILL_TYPE=1"/>
            <p:cNvSpPr/>
            <p:nvPr/>
          </p:nvSpPr>
          <p:spPr>
            <a:xfrm rot="3776757">
              <a:off x="1646079" y="712375"/>
              <a:ext cx="964659" cy="283210"/>
            </a:xfrm>
            <a:prstGeom prst="rect">
              <a:avLst/>
            </a:prstGeom>
            <a:solidFill>
              <a:srgbClr val="3CADC0"/>
            </a:solidFill>
            <a:ln w="12700" cap="flat" cmpd="sng" algn="ctr">
              <a:solidFill>
                <a:srgbClr val="3CADC0"/>
              </a:solidFill>
              <a:prstDash val="solid"/>
              <a:miter lim="800000"/>
            </a:ln>
            <a:effectLst/>
          </p:spPr>
        </p:sp>
        <p:sp>
          <p:nvSpPr>
            <p:cNvPr id="926" name="矩形 85" descr="KSO_WM_UNIT_INDEX=1_3&amp;KSO_WM_UNIT_TYPE=q_i&amp;KSO_WM_UNIT_ID=wpsdiag20161007_5*q_i*1_3&amp;KSO_WM_UNIT_LAYERLEVEL=1_1&amp;KSO_WM_UNIT_CLEAR=1&amp;KSO_WM_TAG_VERSION=1.0&amp;KSO_WM_BEAUTIFY_FLAG=#wm#&amp;KSO_WM_TEMPLATE_CATEGORY=wpsdiag&amp;KSO_WM_TEMPLATE_INDEX=20161007&amp;KSO_WM_SLIDE_ITEM_CNT=6&amp;KSO_WM_DIAGRAM_GROUP_CODE=q1_1&amp;KSO_WM_UNIT_FILL_FORE_SCHEMECOLOR_INDEX=7&amp;KSO_WM_UNIT_FILL_BACK_SCHEMECOLOR_INDEX=0&amp;KSO_WM_UNIT_LINE_FORE_SCHEMECOLOR_INDEX=7&amp;KSO_WM_UNIT_LINE_BACK_SCHEMECOLOR_INDEX=0&amp;KSO_WM_UNIT_FILL_TYPE=1&amp;KSO_WM_UNIT_LINE_FILL_TYPE=1"/>
            <p:cNvSpPr/>
            <p:nvPr/>
          </p:nvSpPr>
          <p:spPr>
            <a:xfrm rot="7003202">
              <a:off x="1653640" y="1512662"/>
              <a:ext cx="964659" cy="283210"/>
            </a:xfrm>
            <a:prstGeom prst="rect">
              <a:avLst/>
            </a:prstGeom>
            <a:solidFill>
              <a:srgbClr val="E95A30"/>
            </a:solidFill>
            <a:ln w="12700" cap="flat" cmpd="sng" algn="ctr">
              <a:solidFill>
                <a:srgbClr val="E95A30"/>
              </a:solidFill>
              <a:prstDash val="solid"/>
              <a:miter lim="800000"/>
            </a:ln>
            <a:effectLst/>
          </p:spPr>
        </p:sp>
        <p:sp>
          <p:nvSpPr>
            <p:cNvPr id="927" name="矩形 86" descr="KSO_WM_UNIT_INDEX=1_4&amp;KSO_WM_UNIT_TYPE=q_i&amp;KSO_WM_UNIT_ID=wpsdiag20161007_5*q_i*1_4&amp;KSO_WM_UNIT_LAYERLEVEL=1_1&amp;KSO_WM_UNIT_CLEAR=1&amp;KSO_WM_TAG_VERSION=1.0&amp;KSO_WM_BEAUTIFY_FLAG=#wm#&amp;KSO_WM_TEMPLATE_CATEGORY=wpsdiag&amp;KSO_WM_TEMPLATE_INDEX=20161007&amp;KSO_WM_SLIDE_ITEM_CNT=6&amp;KSO_WM_DIAGRAM_GROUP_CODE=q1_1&amp;KSO_WM_UNIT_FILL_FORE_SCHEMECOLOR_INDEX=8&amp;KSO_WM_UNIT_FILL_BACK_SCHEMECOLOR_INDEX=0&amp;KSO_WM_UNIT_LINE_FORE_SCHEMECOLOR_INDEX=8&amp;KSO_WM_UNIT_LINE_BACK_SCHEMECOLOR_INDEX=0&amp;KSO_WM_UNIT_FILL_TYPE=1&amp;KSO_WM_UNIT_LINE_FILL_TYPE=1"/>
            <p:cNvSpPr/>
            <p:nvPr/>
          </p:nvSpPr>
          <p:spPr>
            <a:xfrm>
              <a:off x="802447" y="1928272"/>
              <a:ext cx="1186577" cy="283210"/>
            </a:xfrm>
            <a:prstGeom prst="rect">
              <a:avLst/>
            </a:prstGeom>
            <a:solidFill>
              <a:srgbClr val="175061"/>
            </a:solidFill>
            <a:ln w="12700" cap="flat" cmpd="sng" algn="ctr">
              <a:solidFill>
                <a:srgbClr val="175061"/>
              </a:solidFill>
              <a:prstDash val="solid"/>
              <a:miter lim="800000"/>
            </a:ln>
            <a:effectLst/>
          </p:spPr>
        </p:sp>
        <p:sp>
          <p:nvSpPr>
            <p:cNvPr id="928" name="矩形 87" descr="KSO_WM_UNIT_INDEX=1_5&amp;KSO_WM_UNIT_TYPE=q_i&amp;KSO_WM_UNIT_ID=wpsdiag20161007_5*q_i*1_5&amp;KSO_WM_UNIT_LAYERLEVEL=1_1&amp;KSO_WM_UNIT_CLEAR=1&amp;KSO_WM_TAG_VERSION=1.0&amp;KSO_WM_BEAUTIFY_FLAG=#wm#&amp;KSO_WM_TEMPLATE_CATEGORY=wpsdiag&amp;KSO_WM_TEMPLATE_INDEX=20161007&amp;KSO_WM_SLIDE_ITEM_CNT=6&amp;KSO_WM_DIAGRAM_GROUP_CODE=q1_1&amp;KSO_WM_UNIT_FILL_FORE_SCHEMECOLOR_INDEX=9&amp;KSO_WM_UNIT_FILL_BACK_SCHEMECOLOR_INDEX=0&amp;KSO_WM_UNIT_LINE_FORE_SCHEMECOLOR_INDEX=9&amp;KSO_WM_UNIT_LINE_BACK_SCHEMECOLOR_INDEX=0&amp;KSO_WM_UNIT_FILL_TYPE=1&amp;KSO_WM_UNIT_LINE_FILL_TYPE=1"/>
            <p:cNvSpPr/>
            <p:nvPr/>
          </p:nvSpPr>
          <p:spPr>
            <a:xfrm rot="3801767">
              <a:off x="166146" y="1518611"/>
              <a:ext cx="964659" cy="283210"/>
            </a:xfrm>
            <a:prstGeom prst="rect">
              <a:avLst/>
            </a:prstGeom>
            <a:solidFill>
              <a:srgbClr val="5B9BD5"/>
            </a:solidFill>
            <a:ln w="12700" cap="flat" cmpd="sng" algn="ctr">
              <a:solidFill>
                <a:srgbClr val="5B9BD5"/>
              </a:solidFill>
              <a:prstDash val="solid"/>
              <a:miter lim="800000"/>
            </a:ln>
            <a:effectLst/>
          </p:spPr>
        </p:sp>
        <p:sp>
          <p:nvSpPr>
            <p:cNvPr id="929" name="矩形 88" descr="KSO_WM_UNIT_INDEX=1_6&amp;KSO_WM_UNIT_TYPE=q_i&amp;KSO_WM_UNIT_ID=wpsdiag20161007_5*q_i*1_6&amp;KSO_WM_UNIT_LAYERLEVEL=1_1&amp;KSO_WM_UNIT_CLEAR=1&amp;KSO_WM_TAG_VERSION=1.0&amp;KSO_WM_BEAUTIFY_FLAG=#wm#&amp;KSO_WM_TEMPLATE_CATEGORY=wpsdiag&amp;KSO_WM_TEMPLATE_INDEX=20161007&amp;KSO_WM_SLIDE_ITEM_CNT=6&amp;KSO_WM_DIAGRAM_GROUP_CODE=q1_1&amp;KSO_WM_UNIT_FILL_FORE_SCHEMECOLOR_INDEX=10&amp;KSO_WM_UNIT_FILL_BACK_SCHEMECOLOR_INDEX=0&amp;KSO_WM_UNIT_LINE_FORE_SCHEMECOLOR_INDEX=10&amp;KSO_WM_UNIT_LINE_BACK_SCHEMECOLOR_INDEX=0&amp;KSO_WM_UNIT_FILL_TYPE=1&amp;KSO_WM_UNIT_LINE_FILL_TYPE=1"/>
            <p:cNvSpPr/>
            <p:nvPr/>
          </p:nvSpPr>
          <p:spPr>
            <a:xfrm rot="7003202">
              <a:off x="173602" y="711840"/>
              <a:ext cx="964659" cy="283210"/>
            </a:xfrm>
            <a:prstGeom prst="rect">
              <a:avLst/>
            </a:prstGeom>
            <a:solidFill>
              <a:srgbClr val="70AD47"/>
            </a:solidFill>
            <a:ln w="12700" cap="flat" cmpd="sng" algn="ctr">
              <a:solidFill>
                <a:srgbClr val="70AD47"/>
              </a:solidFill>
              <a:prstDash val="solid"/>
              <a:miter lim="800000"/>
            </a:ln>
            <a:effectLst/>
          </p:spPr>
        </p:sp>
        <p:sp>
          <p:nvSpPr>
            <p:cNvPr id="930" name="椭圆 89" descr="KSO_WM_UNIT_INDEX=1_7&amp;KSO_WM_UNIT_TYPE=q_i&amp;KSO_WM_UNIT_ID=wpsdiag20161007_5*q_i*1_7&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451196" y="5957"/>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1" name="椭圆 90" descr="KSO_WM_UNIT_INDEX=1_8&amp;KSO_WM_UNIT_TYPE=q_i&amp;KSO_WM_UNIT_ID=wpsdiag20161007_5*q_i*1_8&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1545666" y="1514"/>
              <a:ext cx="790428" cy="790621"/>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2" name="椭圆 91" descr="KSO_WM_UNIT_INDEX=1_9&amp;KSO_WM_UNIT_TYPE=q_i&amp;KSO_WM_UNIT_ID=wpsdiag20161007_5*q_i*1_9&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1989024" y="847579"/>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3" name="椭圆 92" descr="KSO_WM_UNIT_INDEX=1_10&amp;KSO_WM_UNIT_TYPE=q_i&amp;KSO_WM_UNIT_ID=wpsdiag20161007_5*q_i*1_10&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1549748" y="1689200"/>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4" name="椭圆 93" descr="KSO_WM_UNIT_INDEX=1_11&amp;KSO_WM_UNIT_TYPE=q_i&amp;KSO_WM_UNIT_ID=wpsdiag20161007_5*q_i*1_11&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441756" y="1683910"/>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5" name="椭圆 94" descr="KSO_WM_UNIT_INDEX=1_12&amp;KSO_WM_UNIT_TYPE=q_i&amp;KSO_WM_UNIT_ID=wpsdiag20161007_5*q_i*1_12&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0" y="852188"/>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6" name="矩形 95" descr="KSO_WM_UNIT_TYPE=g&amp;KSO_WM_UNIT_INDEX=1&amp;KSO_WM_UNIT_ID=wpsdiag20161007_5*g*1&amp;KSO_WM_UNIT_LAYERLEVEL=1&amp;KSO_WM_UNIT_HIGHLIGHT=0&amp;KSO_WM_UNIT_CLEAR=0&amp;KSO_WM_UNIT_COMPATIBLE=0&amp;KSO_WM_UNIT_PRESET_TEXT=添加标题&amp;KSO_WM_UNIT_VALUE=4&amp;KSO_WM_UNIT_RELATE_UNITID=wpsdiag20161007_5*q*1&amp;KSO_WM_TAG_VERSION=1.0&amp;KSO_WM_BEAUTIFY_FLAG=#wm#&amp;KSO_WM_TEMPLATE_CATEGORY=wpsdiag&amp;KSO_WM_TEMPLATE_INDEX=20161007&amp;KSO_WM_SLIDE_ITEM_CNT=6&amp;KSO_WM_DIAGRAM_GROUP_CODE=g1_1&amp;KSO_WM_UNIT_TEXT_FILL_FORE_SCHEMECOLOR_INDEX=13&amp;KSO_WM_UNIT_TEXT_FILL_TYPE=1"/>
            <p:cNvSpPr/>
            <p:nvPr/>
          </p:nvSpPr>
          <p:spPr>
            <a:xfrm>
              <a:off x="971608" y="1064465"/>
              <a:ext cx="910570" cy="551383"/>
            </a:xfrm>
            <a:prstGeom prst="rect">
              <a:avLst/>
            </a:prstGeom>
            <a:noFill/>
          </p:spPr>
          <p:txBody>
            <a:bodyPr wrap="square" rtlCol="0">
              <a:noAutofit/>
            </a:bodyPr>
            <a:p>
              <a:pPr algn="ctr">
                <a:lnSpc>
                  <a:spcPct val="150000"/>
                </a:lnSpc>
              </a:pPr>
              <a:r>
                <a:rPr lang="en-US" altLang="zh-CN" sz="1600" b="1" kern="0" spc="100">
                  <a:solidFill>
                    <a:srgbClr val="000000"/>
                  </a:solidFill>
                  <a:latin typeface="思源黑体 Normal" panose="020B0400000000000000" charset="-122"/>
                  <a:ea typeface="思源黑体 Normal" panose="020B0400000000000000" charset="-122"/>
                  <a:cs typeface="Times New Roman" panose="02020603050405020304"/>
                  <a:sym typeface="Times New Roman" panose="02020603050405020304"/>
                </a:rPr>
                <a:t>霍兰德职业兴趣六边形</a:t>
              </a:r>
              <a:endParaRPr lang="en-US" altLang="zh-CN" sz="1600" b="1" kern="0" spc="100">
                <a:solidFill>
                  <a:srgbClr val="000000"/>
                </a:solidFill>
                <a:latin typeface="思源黑体 Normal" panose="020B0400000000000000" charset="-122"/>
                <a:ea typeface="思源黑体 Normal" panose="020B0400000000000000" charset="-122"/>
                <a:cs typeface="Times New Roman" panose="02020603050405020304"/>
                <a:sym typeface="Times New Roman" panose="02020603050405020304"/>
              </a:endParaRPr>
            </a:p>
          </p:txBody>
        </p:sp>
        <p:sp>
          <p:nvSpPr>
            <p:cNvPr id="937" name="矩形 97" descr="KSO_WM_UNIT_INDEX=1_13&amp;KSO_WM_UNIT_TYPE=q_i&amp;KSO_WM_UNIT_ID=wpsdiag20161007_5*q_i*1_13&amp;KSO_WM_UNIT_LAYERLEVEL=1_1&amp;KSO_WM_UNIT_CLEAR=1&amp;KSO_WM_TAG_VERSION=1.0&amp;KSO_WM_BEAUTIFY_FLAG=#wm#&amp;KSO_WM_TEMPLATE_CATEGORY=wpsdiag&amp;KSO_WM_TEMPLATE_INDEX=20161007&amp;KSO_WM_SLIDE_ITEM_CNT=6&amp;KSO_WM_DIAGRAM_GROUP_CODE=q1_1&amp;KSO_WM_UNIT_TEXT_FILL_FORE_SCHEMECOLOR_INDEX=4&amp;KSO_WM_UNIT_TEXT_FILL_TYPE=1"/>
            <p:cNvSpPr/>
            <p:nvPr/>
          </p:nvSpPr>
          <p:spPr>
            <a:xfrm>
              <a:off x="480154" y="252498"/>
              <a:ext cx="811943" cy="227900"/>
            </a:xfrm>
            <a:prstGeom prst="rect">
              <a:avLst/>
            </a:prstGeom>
            <a:noFill/>
          </p:spPr>
          <p:txBody>
            <a:bodyPr rot="0" spcFirstLastPara="0" vert="horz" wrap="square" lIns="91440" tIns="45720" rIns="91440" bIns="45720" numCol="1" spcCol="0" rtlCol="0" fromWordArt="0" anchor="t" anchorCtr="0" forceAA="0" compatLnSpc="1">
              <a:noAutofit/>
            </a:bodyPr>
            <a:p>
              <a:pPr algn="ctr">
                <a:lnSpc>
                  <a:spcPct val="150000"/>
                </a:lnSpc>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现实型（R）</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38" name="矩形 99" descr="KSO_WM_UNIT_INDEX=1_14&amp;KSO_WM_UNIT_TYPE=q_i&amp;KSO_WM_UNIT_ID=wpsdiag20161007_5*q_i*1_14&amp;KSO_WM_UNIT_LAYERLEVEL=1_1&amp;KSO_WM_UNIT_CLEAR=1&amp;KSO_WM_TAG_VERSION=1.0&amp;KSO_WM_BEAUTIFY_FLAG=#wm#&amp;KSO_WM_TEMPLATE_CATEGORY=wpsdiag&amp;KSO_WM_TEMPLATE_INDEX=20161007&amp;KSO_WM_SLIDE_ITEM_CNT=6&amp;KSO_WM_DIAGRAM_GROUP_CODE=q1_1&amp;KSO_WM_UNIT_TEXT_FILL_FORE_SCHEMECOLOR_INDEX=5&amp;KSO_WM_UNIT_TEXT_FILL_TYPE=1"/>
            <p:cNvSpPr/>
            <p:nvPr/>
          </p:nvSpPr>
          <p:spPr>
            <a:xfrm>
              <a:off x="1581361" y="268376"/>
              <a:ext cx="795163" cy="292860"/>
            </a:xfrm>
            <a:prstGeom prst="rect">
              <a:avLst/>
            </a:prstGeom>
            <a:noFill/>
          </p:spPr>
          <p:txBody>
            <a:bodyPr rot="0" spcFirstLastPara="0" vert="horz" wrap="square" lIns="91440" tIns="45720" rIns="91440" bIns="45720" numCol="1" spcCol="0" rtlCol="0" fromWordArt="0" anchor="t" anchorCtr="0" forceAA="0" compatLnSpc="1">
              <a:noAutofit/>
            </a:bodyPr>
            <a:p>
              <a:pPr algn="ctr">
                <a:lnSpc>
                  <a:spcPct val="150000"/>
                </a:lnSpc>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研究型（I）</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39" name="矩形 101" descr="KSO_WM_UNIT_INDEX=1_15&amp;KSO_WM_UNIT_TYPE=q_i&amp;KSO_WM_UNIT_ID=wpsdiag20161007_5*q_i*1_15&amp;KSO_WM_UNIT_LAYERLEVEL=1_1&amp;KSO_WM_UNIT_CLEAR=1&amp;KSO_WM_TAG_VERSION=1.0&amp;KSO_WM_BEAUTIFY_FLAG=#wm#&amp;KSO_WM_TEMPLATE_CATEGORY=wpsdiag&amp;KSO_WM_TEMPLATE_INDEX=20161007&amp;KSO_WM_SLIDE_ITEM_CNT=6&amp;KSO_WM_DIAGRAM_GROUP_CODE=q1_1&amp;KSO_WM_UNIT_TEXT_FILL_FORE_SCHEMECOLOR_INDEX=6&amp;KSO_WM_UNIT_TEXT_FILL_TYPE=1"/>
            <p:cNvSpPr/>
            <p:nvPr/>
          </p:nvSpPr>
          <p:spPr>
            <a:xfrm>
              <a:off x="2054301" y="1094673"/>
              <a:ext cx="758896" cy="195962"/>
            </a:xfrm>
            <a:prstGeom prst="rect">
              <a:avLst/>
            </a:prstGeom>
            <a:noFill/>
          </p:spPr>
          <p:txBody>
            <a:bodyPr rot="0" spcFirstLastPara="0" vert="horz" wrap="square" lIns="91440" tIns="45720" rIns="91440" bIns="45720" numCol="1" spcCol="0" rtlCol="0" fromWordArt="0" anchor="t" anchorCtr="0" forceAA="0" compatLnSpc="1">
              <a:noAutofit/>
            </a:bodyPr>
            <a:p>
              <a:pPr algn="ctr">
                <a:lnSpc>
                  <a:spcPct val="150000"/>
                </a:lnSpc>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艺术型（A）</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40" name="矩形 103" descr="KSO_WM_UNIT_INDEX=1_16&amp;KSO_WM_UNIT_TYPE=q_i&amp;KSO_WM_UNIT_ID=wpsdiag20161007_5*q_i*1_16&amp;KSO_WM_UNIT_LAYERLEVEL=1_1&amp;KSO_WM_UNIT_CLEAR=1&amp;KSO_WM_TAG_VERSION=1.0&amp;KSO_WM_BEAUTIFY_FLAG=#wm#&amp;KSO_WM_TEMPLATE_CATEGORY=wpsdiag&amp;KSO_WM_TEMPLATE_INDEX=20161007&amp;KSO_WM_SLIDE_ITEM_CNT=6&amp;KSO_WM_DIAGRAM_GROUP_CODE=q1_1&amp;KSO_WM_UNIT_TEXT_FILL_FORE_SCHEMECOLOR_INDEX=7&amp;KSO_WM_UNIT_TEXT_FILL_TYPE=1"/>
            <p:cNvSpPr/>
            <p:nvPr/>
          </p:nvSpPr>
          <p:spPr>
            <a:xfrm>
              <a:off x="1553366" y="1939615"/>
              <a:ext cx="846044" cy="266876"/>
            </a:xfrm>
            <a:prstGeom prst="rect">
              <a:avLst/>
            </a:prstGeom>
            <a:noFill/>
          </p:spPr>
          <p:txBody>
            <a:bodyPr rot="0" spcFirstLastPara="0" vert="horz" wrap="square" lIns="91440" tIns="45720" rIns="91440" bIns="45720" numCol="1" spcCol="0" rtlCol="0" fromWordArt="0" anchor="t" anchorCtr="0" forceAA="0" compatLnSpc="1">
              <a:noAutofit/>
            </a:bodyPr>
            <a:p>
              <a:pPr algn="ctr">
                <a:lnSpc>
                  <a:spcPct val="150000"/>
                </a:lnSpc>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社会型（S）</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41" name="矩形 105" descr="KSO_WM_UNIT_INDEX=1_17&amp;KSO_WM_UNIT_TYPE=q_i&amp;KSO_WM_UNIT_ID=wpsdiag20161007_5*q_i*1_17&amp;KSO_WM_UNIT_LAYERLEVEL=1_1&amp;KSO_WM_UNIT_CLEAR=1&amp;KSO_WM_TAG_VERSION=1.0&amp;KSO_WM_BEAUTIFY_FLAG=#wm#&amp;KSO_WM_TEMPLATE_CATEGORY=wpsdiag&amp;KSO_WM_TEMPLATE_INDEX=20161007&amp;KSO_WM_SLIDE_ITEM_CNT=6&amp;KSO_WM_DIAGRAM_GROUP_CODE=q1_1&amp;KSO_WM_UNIT_TEXT_FILL_FORE_SCHEMECOLOR_INDEX=8&amp;KSO_WM_UNIT_TEXT_FILL_TYPE=1"/>
            <p:cNvSpPr/>
            <p:nvPr/>
          </p:nvSpPr>
          <p:spPr>
            <a:xfrm>
              <a:off x="507602" y="1935751"/>
              <a:ext cx="752400" cy="241975"/>
            </a:xfrm>
            <a:prstGeom prst="rect">
              <a:avLst/>
            </a:prstGeom>
            <a:noFill/>
          </p:spPr>
          <p:txBody>
            <a:bodyPr rot="0" spcFirstLastPara="0" vert="horz" wrap="square" lIns="91440" tIns="45720" rIns="91440" bIns="45720" numCol="1" spcCol="0" rtlCol="0" fromWordArt="0" anchor="t" anchorCtr="0" forceAA="0" compatLnSpc="1">
              <a:noAutofit/>
            </a:bodyPr>
            <a:p>
              <a:pPr algn="ctr">
                <a:lnSpc>
                  <a:spcPct val="150000"/>
                </a:lnSpc>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企业型（E）</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42" name="矩形 107" descr="KSO_WM_UNIT_INDEX=1_18&amp;KSO_WM_UNIT_TYPE=q_i&amp;KSO_WM_UNIT_ID=wpsdiag20161007_5*q_i*1_18&amp;KSO_WM_UNIT_LAYERLEVEL=1_1&amp;KSO_WM_UNIT_CLEAR=1&amp;KSO_WM_TAG_VERSION=1.0&amp;KSO_WM_BEAUTIFY_FLAG=#wm#&amp;KSO_WM_TEMPLATE_CATEGORY=wpsdiag&amp;KSO_WM_TEMPLATE_INDEX=20161007&amp;KSO_WM_SLIDE_ITEM_CNT=6&amp;KSO_WM_DIAGRAM_GROUP_CODE=q1_1&amp;KSO_WM_UNIT_TEXT_FILL_FORE_SCHEMECOLOR_INDEX=9&amp;KSO_WM_UNIT_TEXT_FILL_TYPE=1"/>
            <p:cNvSpPr/>
            <p:nvPr/>
          </p:nvSpPr>
          <p:spPr>
            <a:xfrm>
              <a:off x="21035" y="1184238"/>
              <a:ext cx="814745" cy="281478"/>
            </a:xfrm>
            <a:prstGeom prst="rect">
              <a:avLst/>
            </a:prstGeom>
            <a:noFill/>
          </p:spPr>
          <p:txBody>
            <a:bodyPr rot="0" spcFirstLastPara="0" vert="horz" wrap="square" lIns="91440" tIns="45720" rIns="91440" bIns="45720" numCol="1" spcCol="0" rtlCol="0" fromWordArt="0" anchor="t" anchorCtr="0" forceAA="0" compatLnSpc="1">
              <a:noAutofit/>
            </a:bodyPr>
            <a:p>
              <a:pPr algn="ctr">
                <a:lnSpc>
                  <a:spcPct val="80000"/>
                </a:lnSpc>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传统型（C）</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gr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霍兰德的职业兴趣类型理论</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964247" y="1481455"/>
          <a:ext cx="10239375" cy="4609465"/>
        </p:xfrm>
        <a:graphic>
          <a:graphicData uri="http://schemas.openxmlformats.org/drawingml/2006/table">
            <a:tbl>
              <a:tblPr firstRow="1" bandRow="1">
                <a:tableStyleId>{E269D01E-BC32-4049-B463-5C60D7B0CCD2}</a:tableStyleId>
              </a:tblPr>
              <a:tblGrid>
                <a:gridCol w="1831340"/>
                <a:gridCol w="8408035"/>
              </a:tblGrid>
              <a:tr h="658495">
                <a:tc>
                  <a:txBody>
                    <a:bodyPr/>
                    <a:p>
                      <a:pPr indent="0" algn="ctr">
                        <a:buNone/>
                      </a:pPr>
                      <a:r>
                        <a:rPr lang="en-US" sz="1600" spc="150">
                          <a:solidFill>
                            <a:schemeClr val="tx1"/>
                          </a:solidFill>
                          <a:uFillTx/>
                          <a:latin typeface="思源黑体 Normal" panose="020B0400000000000000" charset="-122"/>
                          <a:ea typeface="思源黑体 Normal" panose="020B0400000000000000" charset="-122"/>
                        </a:rPr>
                        <a:t>兴趣类型</a:t>
                      </a:r>
                      <a:endParaRPr lang="en-US" altLang="en-US" sz="1600" spc="150">
                        <a:solidFill>
                          <a:schemeClr val="tx1"/>
                        </a:solidFill>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600" spc="150">
                          <a:solidFill>
                            <a:schemeClr val="tx1"/>
                          </a:solidFill>
                          <a:uFillTx/>
                          <a:latin typeface="思源黑体 Normal" panose="020B0400000000000000" charset="-122"/>
                          <a:ea typeface="思源黑体 Normal" panose="020B0400000000000000" charset="-122"/>
                        </a:rPr>
                        <a:t>擅长的工作</a:t>
                      </a:r>
                      <a:endParaRPr lang="en-US" altLang="en-US" sz="1600" spc="150">
                        <a:solidFill>
                          <a:schemeClr val="tx1"/>
                        </a:solidFill>
                        <a:uFillTx/>
                        <a:latin typeface="思源黑体 Normal" panose="020B0400000000000000" charset="-122"/>
                        <a:ea typeface="思源黑体 Normal" panose="020B0400000000000000" charset="-122"/>
                      </a:endParaRPr>
                    </a:p>
                  </a:txBody>
                  <a:tcPr marL="68580" marR="68580" marT="0" marB="0" vert="horz" anchor="ctr" anchorCtr="0"/>
                </a:tc>
              </a:tr>
              <a:tr h="658495">
                <a:tc>
                  <a:txBody>
                    <a:bodyPr/>
                    <a:p>
                      <a:pPr indent="0" algn="ctr">
                        <a:buNone/>
                      </a:pPr>
                      <a:r>
                        <a:rPr 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rPr>
                        <a:t>现实型（R）</a:t>
                      </a:r>
                      <a:endParaRPr lang="en-US" alt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tc>
                <a:tc>
                  <a:txBody>
                    <a:bodyPr/>
                    <a:p>
                      <a:pPr indent="0">
                        <a:buNone/>
                      </a:pPr>
                      <a:r>
                        <a:rPr lang="en-US" sz="1600" spc="150">
                          <a:solidFill>
                            <a:schemeClr val="tx1"/>
                          </a:solidFill>
                          <a:uFillTx/>
                          <a:latin typeface="思源黑体 Normal" panose="020B0400000000000000" charset="-122"/>
                          <a:ea typeface="思源黑体 Normal" panose="020B0400000000000000" charset="-122"/>
                        </a:rPr>
                        <a:t>有运动机械操作的能力，喜欢机械、工具、植物或动物，偏好户外活动。</a:t>
                      </a:r>
                      <a:endParaRPr lang="en-US" altLang="en-US" sz="1600" spc="150">
                        <a:solidFill>
                          <a:schemeClr val="tx1"/>
                        </a:solidFill>
                        <a:uFillTx/>
                        <a:latin typeface="思源黑体 Normal" panose="020B0400000000000000" charset="-122"/>
                        <a:ea typeface="思源黑体 Normal" panose="020B0400000000000000" charset="-122"/>
                      </a:endParaRPr>
                    </a:p>
                  </a:txBody>
                  <a:tcPr marL="68580" marR="68580" marT="0" marB="0" vert="horz" anchor="ctr" anchorCtr="0"/>
                </a:tc>
              </a:tr>
              <a:tr h="658495">
                <a:tc>
                  <a:txBody>
                    <a:bodyPr/>
                    <a:p>
                      <a:pPr indent="0" algn="ctr">
                        <a:buNone/>
                      </a:pPr>
                      <a:r>
                        <a:rPr 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rPr>
                        <a:t>研究型（I）</a:t>
                      </a:r>
                      <a:endParaRPr lang="en-US" alt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tc>
                <a:tc>
                  <a:txBody>
                    <a:bodyPr/>
                    <a:p>
                      <a:pPr indent="0">
                        <a:buNone/>
                      </a:pPr>
                      <a:r>
                        <a:rPr lang="en-US" sz="1600" spc="150">
                          <a:solidFill>
                            <a:schemeClr val="tx1"/>
                          </a:solidFill>
                          <a:uFillTx/>
                          <a:latin typeface="思源黑体 Normal" panose="020B0400000000000000" charset="-122"/>
                          <a:ea typeface="思源黑体 Normal" panose="020B0400000000000000" charset="-122"/>
                        </a:rPr>
                        <a:t>喜欢观察、学习、研究、分析、评估和解决问题。</a:t>
                      </a:r>
                      <a:endParaRPr lang="en-US" altLang="en-US" sz="1600" spc="150">
                        <a:solidFill>
                          <a:schemeClr val="tx1"/>
                        </a:solidFill>
                        <a:uFillTx/>
                        <a:latin typeface="思源黑体 Normal" panose="020B0400000000000000" charset="-122"/>
                        <a:ea typeface="思源黑体 Normal" panose="020B0400000000000000" charset="-122"/>
                      </a:endParaRPr>
                    </a:p>
                  </a:txBody>
                  <a:tcPr marL="68580" marR="68580" marT="0" marB="0" vert="horz" anchor="ctr" anchorCtr="0"/>
                </a:tc>
              </a:tr>
              <a:tr h="658495">
                <a:tc>
                  <a:txBody>
                    <a:bodyPr/>
                    <a:p>
                      <a:pPr indent="0" algn="ctr">
                        <a:buNone/>
                      </a:pPr>
                      <a:r>
                        <a:rPr 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rPr>
                        <a:t>艺术型（A）</a:t>
                      </a:r>
                      <a:endParaRPr lang="en-US" alt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tc>
                <a:tc>
                  <a:txBody>
                    <a:bodyPr/>
                    <a:p>
                      <a:pPr indent="0">
                        <a:buNone/>
                      </a:pPr>
                      <a:r>
                        <a:rPr lang="en-US" sz="1600" spc="150">
                          <a:solidFill>
                            <a:schemeClr val="tx1"/>
                          </a:solidFill>
                          <a:uFillTx/>
                          <a:latin typeface="思源黑体 Normal" panose="020B0400000000000000" charset="-122"/>
                          <a:ea typeface="思源黑体 Normal" panose="020B0400000000000000" charset="-122"/>
                        </a:rPr>
                        <a:t>有艺术、直觉、创造的能力，喜欢运用想象力和创造力，在自由的环境中工作。</a:t>
                      </a:r>
                      <a:endParaRPr lang="en-US" altLang="en-US" sz="1600" spc="150">
                        <a:solidFill>
                          <a:schemeClr val="tx1"/>
                        </a:solidFill>
                        <a:uFillTx/>
                        <a:latin typeface="思源黑体 Normal" panose="020B0400000000000000" charset="-122"/>
                        <a:ea typeface="思源黑体 Normal" panose="020B0400000000000000" charset="-122"/>
                      </a:endParaRPr>
                    </a:p>
                  </a:txBody>
                  <a:tcPr marL="68580" marR="68580" marT="0" marB="0" vert="horz" anchor="ctr" anchorCtr="0"/>
                </a:tc>
              </a:tr>
              <a:tr h="658495">
                <a:tc>
                  <a:txBody>
                    <a:bodyPr/>
                    <a:p>
                      <a:pPr indent="0" algn="ctr">
                        <a:buNone/>
                      </a:pPr>
                      <a:r>
                        <a:rPr 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rPr>
                        <a:t>社会型（S）</a:t>
                      </a:r>
                      <a:endParaRPr lang="en-US" alt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tc>
                <a:tc>
                  <a:txBody>
                    <a:bodyPr/>
                    <a:p>
                      <a:pPr indent="0">
                        <a:buNone/>
                      </a:pPr>
                      <a:r>
                        <a:rPr 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rPr>
                        <a:t>擅长与人相处，喜欢教导、帮助、启发或训练别人。 </a:t>
                      </a:r>
                      <a:endParaRPr lang="en-US" alt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tc>
              </a:tr>
              <a:tr h="658495">
                <a:tc>
                  <a:txBody>
                    <a:bodyPr/>
                    <a:p>
                      <a:pPr indent="0" algn="ctr">
                        <a:buNone/>
                      </a:pPr>
                      <a:r>
                        <a:rPr 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rPr>
                        <a:t>企业型（E）</a:t>
                      </a:r>
                      <a:endParaRPr lang="en-US" alt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tc>
                <a:tc>
                  <a:txBody>
                    <a:bodyPr/>
                    <a:p>
                      <a:pPr indent="0">
                        <a:buNone/>
                      </a:pPr>
                      <a:r>
                        <a:rPr lang="en-US" sz="1600" spc="150">
                          <a:solidFill>
                            <a:schemeClr val="tx1"/>
                          </a:solidFill>
                          <a:uFillTx/>
                          <a:latin typeface="思源黑体 Normal" panose="020B0400000000000000" charset="-122"/>
                          <a:ea typeface="思源黑体 Normal" panose="020B0400000000000000" charset="-122"/>
                        </a:rPr>
                        <a:t>喜欢和人群互动，自信、有说服力、领导力，追求政治和经济上的成就。</a:t>
                      </a:r>
                      <a:endParaRPr lang="en-US" altLang="en-US" sz="1600" spc="150">
                        <a:solidFill>
                          <a:schemeClr val="tx1"/>
                        </a:solidFill>
                        <a:uFillTx/>
                        <a:latin typeface="思源黑体 Normal" panose="020B0400000000000000" charset="-122"/>
                        <a:ea typeface="思源黑体 Normal" panose="020B0400000000000000" charset="-122"/>
                      </a:endParaRPr>
                    </a:p>
                  </a:txBody>
                  <a:tcPr marL="68580" marR="68580" marT="0" marB="0" vert="horz" anchor="ctr" anchorCtr="0"/>
                </a:tc>
              </a:tr>
              <a:tr h="658495">
                <a:tc>
                  <a:txBody>
                    <a:bodyPr/>
                    <a:p>
                      <a:pPr indent="0" algn="ctr">
                        <a:buNone/>
                      </a:pPr>
                      <a:r>
                        <a:rPr 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rPr>
                        <a:t>传统型（C）</a:t>
                      </a:r>
                      <a:endParaRPr lang="en-US" alt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tc>
                <a:tc>
                  <a:txBody>
                    <a:bodyPr/>
                    <a:p>
                      <a:pPr indent="0">
                        <a:buNone/>
                      </a:pPr>
                      <a:r>
                        <a:rPr lang="en-US" sz="1600" spc="150">
                          <a:solidFill>
                            <a:schemeClr val="tx1"/>
                          </a:solidFill>
                          <a:uFillTx/>
                          <a:latin typeface="思源黑体 Normal" panose="020B0400000000000000" charset="-122"/>
                          <a:ea typeface="思源黑体 Normal" panose="020B0400000000000000" charset="-122"/>
                        </a:rPr>
                        <a:t>喜欢从事资料工作，有写作或数理分析的能力，能够听从指示，完成琐细的工作。</a:t>
                      </a:r>
                      <a:endParaRPr lang="en-US" altLang="en-US" sz="1600" spc="150">
                        <a:solidFill>
                          <a:schemeClr val="tx1"/>
                        </a:solidFill>
                        <a:uFillTx/>
                        <a:latin typeface="思源黑体 Normal" panose="020B0400000000000000" charset="-122"/>
                        <a:ea typeface="思源黑体 Normal" panose="020B0400000000000000" charset="-122"/>
                      </a:endParaRPr>
                    </a:p>
                  </a:txBody>
                  <a:tcPr marL="68580" marR="68580" marT="0" marB="0" vert="horz" anchor="ctr" anchorCtr="0"/>
                </a:tc>
              </a:tr>
            </a:tbl>
          </a:graphicData>
        </a:graphic>
      </p:graphicFrame>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霍兰德的职业兴趣类型理论</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991235" y="1440180"/>
          <a:ext cx="10176510" cy="4820920"/>
        </p:xfrm>
        <a:graphic>
          <a:graphicData uri="http://schemas.openxmlformats.org/drawingml/2006/table">
            <a:tbl>
              <a:tblPr firstRow="1" bandRow="1">
                <a:tableStyleId>{5940675A-B579-460E-94D1-54222C63F5DA}</a:tableStyleId>
              </a:tblPr>
              <a:tblGrid>
                <a:gridCol w="3231515"/>
                <a:gridCol w="3552190"/>
                <a:gridCol w="3392805"/>
              </a:tblGrid>
              <a:tr h="593090">
                <a:tc gridSpan="3">
                  <a:txBody>
                    <a:bodyPr/>
                    <a:p>
                      <a:pPr indent="0" algn="ctr">
                        <a:buNone/>
                      </a:pPr>
                      <a:r>
                        <a:rPr lang="en-US" altLang="en-US" sz="1600" b="1" spc="150">
                          <a:solidFill>
                            <a:srgbClr val="000000"/>
                          </a:solidFill>
                          <a:uFillTx/>
                          <a:latin typeface="思源黑体 Normal" panose="020B0400000000000000" charset="-122"/>
                          <a:ea typeface="思源黑体 Normal" panose="020B0400000000000000" charset="-122"/>
                          <a:cs typeface="宋体" panose="02010600030101010101" pitchFamily="2" charset="-122"/>
                        </a:rPr>
                        <a:t>霍兰德职业兴趣类型的对应关系</a:t>
                      </a:r>
                      <a:endParaRPr lang="en-US" altLang="en-US" sz="1600" b="1" spc="15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3175">
                      <a:solidFill>
                        <a:schemeClr val="tx1"/>
                      </a:solidFill>
                      <a:prstDash val="solid"/>
                    </a:lnL>
                    <a:lnR w="3175" cap="flat">
                      <a:solidFill>
                        <a:schemeClr val="tx1"/>
                      </a:solidFill>
                      <a:prstDash val="soli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bg1">
                        <a:lumMod val="95000"/>
                      </a:schemeClr>
                    </a:solidFill>
                  </a:tcPr>
                </a:tc>
                <a:tc hMerge="1">
                  <a:tcPr marL="68580" marR="68580" marT="0" marB="0" vert="horz" anchor="ctr" anchorCtr="0">
                    <a:lnL w="3175" cap="flat" cmpd="sng">
                      <a:solidFill>
                        <a:schemeClr val="tx1"/>
                      </a:solidFill>
                      <a:prstDash val="solid"/>
                      <a:headEnd type="none" w="med" len="med"/>
                      <a:tailEnd type="none" w="med" len="me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rgbClr val="F0C16F"/>
                    </a:solidFill>
                  </a:tcPr>
                </a:tc>
                <a:tc hMerge="1">
                  <a:tcPr marL="68580" marR="68580" marT="0" marB="0" vert="horz" anchor="ctr" anchorCtr="0">
                    <a:lnL w="3175" cap="flat" cmpd="sng">
                      <a:solidFill>
                        <a:schemeClr val="tx1"/>
                      </a:solidFill>
                      <a:prstDash val="solid"/>
                      <a:headEnd type="none" w="med" len="med"/>
                      <a:tailEnd type="none" w="med" len="med"/>
                    </a:lnL>
                    <a:lnR w="3175" cap="flat">
                      <a:solidFill>
                        <a:schemeClr val="tx1"/>
                      </a:solidFill>
                      <a:prstDash val="soli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rgbClr val="7CC9C9"/>
                    </a:solidFill>
                  </a:tcPr>
                </a:tc>
              </a:tr>
              <a:tr h="593090">
                <a:tc>
                  <a:txBody>
                    <a:bodyPr/>
                    <a:p>
                      <a:pPr indent="0" algn="ctr">
                        <a:buNone/>
                      </a:pPr>
                      <a:r>
                        <a:rPr lang="en-US" sz="1600" b="1">
                          <a:solidFill>
                            <a:srgbClr val="000000"/>
                          </a:solidFill>
                          <a:latin typeface="思源黑体 Normal" panose="020B0400000000000000" charset="-122"/>
                          <a:ea typeface="思源黑体 Normal" panose="020B0400000000000000" charset="-122"/>
                          <a:cs typeface="宋体" panose="02010600030101010101" pitchFamily="2" charset="-122"/>
                        </a:rPr>
                        <a:t>兴趣类型</a:t>
                      </a:r>
                      <a:endParaRPr lang="en-US" altLang="en-US" sz="1600" b="1">
                        <a:solidFill>
                          <a:srgbClr val="000000"/>
                        </a:solidFill>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3175">
                      <a:solidFill>
                        <a:schemeClr val="tx1"/>
                      </a:solidFill>
                      <a:prstDash val="soli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3">
                        <a:lumMod val="60000"/>
                        <a:lumOff val="40000"/>
                      </a:schemeClr>
                    </a:solidFill>
                  </a:tcPr>
                </a:tc>
                <a:tc>
                  <a:txBody>
                    <a:bodyPr/>
                    <a:p>
                      <a:pPr indent="0" algn="ctr">
                        <a:buNone/>
                      </a:pPr>
                      <a:r>
                        <a:rPr lang="en-US" sz="1600" b="1">
                          <a:solidFill>
                            <a:srgbClr val="000000"/>
                          </a:solidFill>
                          <a:latin typeface="思源黑体 Normal" panose="020B0400000000000000" charset="-122"/>
                          <a:ea typeface="思源黑体 Normal" panose="020B0400000000000000" charset="-122"/>
                          <a:cs typeface="宋体" panose="02010600030101010101" pitchFamily="2" charset="-122"/>
                        </a:rPr>
                        <a:t>相似程度高</a:t>
                      </a:r>
                      <a:endParaRPr lang="en-US" altLang="en-US" sz="1600" b="1">
                        <a:solidFill>
                          <a:srgbClr val="000000"/>
                        </a:solidFill>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3175" cap="flat" cmpd="sng">
                      <a:solidFill>
                        <a:schemeClr val="tx1"/>
                      </a:solidFill>
                      <a:prstDash val="solid"/>
                      <a:headEnd type="none" w="med" len="med"/>
                      <a:tailEnd type="none" w="med" len="me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lgn="ctr">
                        <a:buNone/>
                      </a:pPr>
                      <a:r>
                        <a:rPr lang="en-US" sz="1600" b="1">
                          <a:solidFill>
                            <a:srgbClr val="000000"/>
                          </a:solidFill>
                          <a:latin typeface="思源黑体 Normal" panose="020B0400000000000000" charset="-122"/>
                          <a:ea typeface="思源黑体 Normal" panose="020B0400000000000000" charset="-122"/>
                          <a:cs typeface="宋体" panose="02010600030101010101" pitchFamily="2" charset="-122"/>
                        </a:rPr>
                        <a:t>差异巨大</a:t>
                      </a:r>
                      <a:endParaRPr lang="en-US" altLang="en-US" sz="1600" b="1">
                        <a:solidFill>
                          <a:srgbClr val="000000"/>
                        </a:solidFill>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3175" cap="flat" cmpd="sng">
                      <a:solidFill>
                        <a:schemeClr val="tx1"/>
                      </a:solidFill>
                      <a:prstDash val="solid"/>
                      <a:headEnd type="none" w="med" len="med"/>
                      <a:tailEnd type="none" w="med" len="med"/>
                    </a:lnL>
                    <a:lnR w="3175" cap="flat">
                      <a:solidFill>
                        <a:schemeClr val="tx1"/>
                      </a:solidFill>
                      <a:prstDash val="soli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4">
                        <a:lumMod val="60000"/>
                        <a:lumOff val="40000"/>
                      </a:schemeClr>
                    </a:solidFill>
                  </a:tcPr>
                </a:tc>
              </a:tr>
              <a:tr h="594360">
                <a:tc>
                  <a:txBody>
                    <a:bodyPr/>
                    <a:p>
                      <a:pPr indent="0" algn="ctr">
                        <a:buNone/>
                      </a:pPr>
                      <a:r>
                        <a:rPr lang="en-US" sz="1600" b="0">
                          <a:solidFill>
                            <a:srgbClr val="000000"/>
                          </a:solidFill>
                          <a:latin typeface="思源黑体 Normal" panose="020B0400000000000000" charset="-122"/>
                          <a:ea typeface="思源黑体 Normal" panose="020B0400000000000000" charset="-122"/>
                          <a:cs typeface="思源黑体 Normal" panose="020B0400000000000000" charset="-122"/>
                        </a:rPr>
                        <a:t>现实型（R）</a:t>
                      </a:r>
                      <a:endParaRPr lang="en-US" altLang="en-US" sz="1600" b="0">
                        <a:solidFill>
                          <a:srgbClr val="000000"/>
                        </a:solidFill>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a:solidFill>
                        <a:schemeClr val="tx1"/>
                      </a:solidFill>
                      <a:prstDash val="soli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3">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传统型（C）研究型（I）</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社会型（S）</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a:solidFill>
                        <a:schemeClr val="tx1"/>
                      </a:solidFill>
                      <a:prstDash val="soli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4">
                        <a:lumMod val="60000"/>
                        <a:lumOff val="40000"/>
                      </a:schemeClr>
                    </a:solidFill>
                  </a:tcPr>
                </a:tc>
              </a:tr>
              <a:tr h="593090">
                <a:tc>
                  <a:txBody>
                    <a:bodyPr/>
                    <a:p>
                      <a:pPr indent="0" algn="ctr">
                        <a:buNone/>
                      </a:pPr>
                      <a:r>
                        <a:rPr lang="en-US" sz="1600" b="0">
                          <a:solidFill>
                            <a:srgbClr val="000000"/>
                          </a:solidFill>
                          <a:latin typeface="思源黑体 Normal" panose="020B0400000000000000" charset="-122"/>
                          <a:ea typeface="思源黑体 Normal" panose="020B0400000000000000" charset="-122"/>
                          <a:cs typeface="思源黑体 Normal" panose="020B0400000000000000" charset="-122"/>
                        </a:rPr>
                        <a:t>研究型（I）</a:t>
                      </a:r>
                      <a:endParaRPr lang="en-US" altLang="en-US" sz="1600" b="0">
                        <a:solidFill>
                          <a:srgbClr val="000000"/>
                        </a:solidFill>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a:solidFill>
                        <a:schemeClr val="tx1"/>
                      </a:solidFill>
                      <a:prstDash val="soli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3">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现实型（R）艺术型（A）</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企业型（E）</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a:solidFill>
                        <a:schemeClr val="tx1"/>
                      </a:solidFill>
                      <a:prstDash val="soli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4">
                        <a:lumMod val="60000"/>
                        <a:lumOff val="40000"/>
                      </a:schemeClr>
                    </a:solidFill>
                  </a:tcPr>
                </a:tc>
              </a:tr>
              <a:tr h="594360">
                <a:tc>
                  <a:txBody>
                    <a:bodyPr/>
                    <a:p>
                      <a:pPr indent="0" algn="ctr">
                        <a:buNone/>
                      </a:pPr>
                      <a:r>
                        <a:rPr lang="en-US" sz="1600" b="0">
                          <a:solidFill>
                            <a:srgbClr val="000000"/>
                          </a:solidFill>
                          <a:latin typeface="思源黑体 Normal" panose="020B0400000000000000" charset="-122"/>
                          <a:ea typeface="思源黑体 Normal" panose="020B0400000000000000" charset="-122"/>
                          <a:cs typeface="思源黑体 Normal" panose="020B0400000000000000" charset="-122"/>
                        </a:rPr>
                        <a:t>艺术型（A）</a:t>
                      </a:r>
                      <a:endParaRPr lang="en-US" altLang="en-US" sz="1600" b="0">
                        <a:solidFill>
                          <a:srgbClr val="000000"/>
                        </a:solidFill>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a:solidFill>
                        <a:schemeClr val="tx1"/>
                      </a:solidFill>
                      <a:prstDash val="soli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3">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研究型（I）社会型（S）</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传统型（C）</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a:solidFill>
                        <a:schemeClr val="tx1"/>
                      </a:solidFill>
                      <a:prstDash val="soli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4">
                        <a:lumMod val="60000"/>
                        <a:lumOff val="40000"/>
                      </a:schemeClr>
                    </a:solidFill>
                  </a:tcPr>
                </a:tc>
              </a:tr>
              <a:tr h="593725">
                <a:tc>
                  <a:txBody>
                    <a:bodyPr/>
                    <a:p>
                      <a:pPr indent="0" algn="ctr">
                        <a:buNone/>
                      </a:pPr>
                      <a:r>
                        <a:rPr lang="en-US" sz="1600" b="0">
                          <a:solidFill>
                            <a:srgbClr val="000000"/>
                          </a:solidFill>
                          <a:latin typeface="思源黑体 Normal" panose="020B0400000000000000" charset="-122"/>
                          <a:ea typeface="思源黑体 Normal" panose="020B0400000000000000" charset="-122"/>
                          <a:cs typeface="思源黑体 Normal" panose="020B0400000000000000" charset="-122"/>
                        </a:rPr>
                        <a:t>社会型（S）</a:t>
                      </a:r>
                      <a:endParaRPr lang="en-US" altLang="en-US" sz="1600" b="0">
                        <a:solidFill>
                          <a:srgbClr val="000000"/>
                        </a:solidFill>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a:solidFill>
                        <a:schemeClr val="tx1"/>
                      </a:solidFill>
                      <a:prstDash val="soli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3">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艺术型（A）企业型（E）</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现实型（R）</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a:solidFill>
                        <a:schemeClr val="tx1"/>
                      </a:solidFill>
                      <a:prstDash val="soli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4">
                        <a:lumMod val="60000"/>
                        <a:lumOff val="40000"/>
                      </a:schemeClr>
                    </a:solidFill>
                  </a:tcPr>
                </a:tc>
              </a:tr>
              <a:tr h="629285">
                <a:tc>
                  <a:txBody>
                    <a:bodyPr/>
                    <a:p>
                      <a:pPr indent="0" algn="ctr">
                        <a:buNone/>
                      </a:pPr>
                      <a:r>
                        <a:rPr lang="en-US" sz="1600" b="0">
                          <a:solidFill>
                            <a:srgbClr val="000000"/>
                          </a:solidFill>
                          <a:latin typeface="思源黑体 Normal" panose="020B0400000000000000" charset="-122"/>
                          <a:ea typeface="思源黑体 Normal" panose="020B0400000000000000" charset="-122"/>
                          <a:cs typeface="思源黑体 Normal" panose="020B0400000000000000" charset="-122"/>
                        </a:rPr>
                        <a:t>企业型（E）</a:t>
                      </a:r>
                      <a:endParaRPr lang="en-US" altLang="en-US" sz="1600" b="0">
                        <a:solidFill>
                          <a:srgbClr val="000000"/>
                        </a:solidFill>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a:solidFill>
                        <a:schemeClr val="tx1"/>
                      </a:solidFill>
                      <a:prstDash val="soli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3">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社会型（S）传统型（C）</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研究型（I）</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a:solidFill>
                        <a:schemeClr val="tx1"/>
                      </a:solidFill>
                      <a:prstDash val="soli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4">
                        <a:lumMod val="60000"/>
                        <a:lumOff val="40000"/>
                      </a:schemeClr>
                    </a:solidFill>
                  </a:tcPr>
                </a:tc>
              </a:tr>
              <a:tr h="629920">
                <a:tc>
                  <a:txBody>
                    <a:bodyPr/>
                    <a:p>
                      <a:pPr indent="0" algn="ctr">
                        <a:buNone/>
                      </a:pPr>
                      <a:r>
                        <a:rPr lang="en-US" sz="1600" b="0">
                          <a:solidFill>
                            <a:srgbClr val="000000"/>
                          </a:solidFill>
                          <a:latin typeface="思源黑体 Normal" panose="020B0400000000000000" charset="-122"/>
                          <a:ea typeface="思源黑体 Normal" panose="020B0400000000000000" charset="-122"/>
                          <a:cs typeface="思源黑体 Normal" panose="020B0400000000000000" charset="-122"/>
                        </a:rPr>
                        <a:t>传统型（C）</a:t>
                      </a:r>
                      <a:endParaRPr lang="en-US" altLang="en-US" sz="1600" b="0">
                        <a:solidFill>
                          <a:srgbClr val="000000"/>
                        </a:solidFill>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a:solidFill>
                        <a:schemeClr val="tx1"/>
                      </a:solidFill>
                      <a:prstDash val="soli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3">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现实型（R）企业型（E）</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cmpd="sng">
                      <a:solidFill>
                        <a:schemeClr val="tx1"/>
                      </a:solidFill>
                      <a:prstDash val="solid"/>
                      <a:headEnd type="none" w="med" len="med"/>
                      <a:tailEnd type="none" w="med" len="me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lgn="ctr">
                        <a:buNone/>
                      </a:pPr>
                      <a:r>
                        <a:rPr 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rPr>
                        <a:t>艺术型（A）</a:t>
                      </a:r>
                      <a:endParaRPr lang="en-US" altLang="en-US" sz="1600" b="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3175" cap="flat" cmpd="sng">
                      <a:solidFill>
                        <a:schemeClr val="tx1"/>
                      </a:solidFill>
                      <a:prstDash val="solid"/>
                      <a:headEnd type="none" w="med" len="med"/>
                      <a:tailEnd type="none" w="med" len="med"/>
                    </a:lnL>
                    <a:lnR w="3175" cap="flat">
                      <a:solidFill>
                        <a:schemeClr val="tx1"/>
                      </a:solidFill>
                      <a:prstDash val="solid"/>
                    </a:lnR>
                    <a:lnT w="3175" cap="flat" cmpd="sng">
                      <a:solidFill>
                        <a:schemeClr val="tx1"/>
                      </a:solidFill>
                      <a:prstDash val="solid"/>
                      <a:headEnd type="none" w="med" len="med"/>
                      <a:tailEnd type="none" w="med" len="med"/>
                    </a:lnT>
                    <a:lnB w="3175" cap="flat" cmpd="sng">
                      <a:solidFill>
                        <a:schemeClr val="tx1"/>
                      </a:solidFill>
                      <a:prstDash val="solid"/>
                      <a:headEnd type="none" w="med" len="med"/>
                      <a:tailEnd type="none" w="med" len="med"/>
                    </a:lnB>
                    <a:lnTlToBr>
                      <a:noFill/>
                    </a:lnTlToBr>
                    <a:lnBlToTr>
                      <a:noFill/>
                    </a:lnBlToTr>
                    <a:solidFill>
                      <a:schemeClr val="accent4">
                        <a:lumMod val="60000"/>
                        <a:lumOff val="40000"/>
                      </a:schemeClr>
                    </a:solidFill>
                  </a:tcPr>
                </a:tc>
              </a:tr>
            </a:tbl>
          </a:graphicData>
        </a:graphic>
      </p:graphicFrame>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768850" y="2111375"/>
            <a:ext cx="2658110" cy="265811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4" name="椭圆 13"/>
          <p:cNvSpPr/>
          <p:nvPr/>
        </p:nvSpPr>
        <p:spPr>
          <a:xfrm>
            <a:off x="5105400" y="2447925"/>
            <a:ext cx="1985010" cy="1985010"/>
          </a:xfrm>
          <a:prstGeom prst="ellipse">
            <a:avLst/>
          </a:prstGeom>
          <a:solidFill>
            <a:schemeClr val="accent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7" name="Freeform 9"/>
          <p:cNvSpPr/>
          <p:nvPr/>
        </p:nvSpPr>
        <p:spPr bwMode="auto">
          <a:xfrm>
            <a:off x="7268845" y="1222375"/>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9" name="Rectangle 19"/>
          <p:cNvSpPr>
            <a:spLocks noChangeArrowheads="1"/>
          </p:cNvSpPr>
          <p:nvPr/>
        </p:nvSpPr>
        <p:spPr bwMode="auto">
          <a:xfrm>
            <a:off x="7456170" y="1329055"/>
            <a:ext cx="344678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第五章 就业政策与就业制度</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1" name="Freeform 10"/>
          <p:cNvSpPr/>
          <p:nvPr/>
        </p:nvSpPr>
        <p:spPr bwMode="auto">
          <a:xfrm>
            <a:off x="7863205" y="2472690"/>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32" name="Rectangle 20"/>
          <p:cNvSpPr>
            <a:spLocks noChangeArrowheads="1"/>
          </p:cNvSpPr>
          <p:nvPr/>
        </p:nvSpPr>
        <p:spPr bwMode="auto">
          <a:xfrm>
            <a:off x="7967980" y="2586355"/>
            <a:ext cx="36264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第六章 就业信息获取与筛选</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4" name="Freeform 11"/>
          <p:cNvSpPr/>
          <p:nvPr/>
        </p:nvSpPr>
        <p:spPr bwMode="auto">
          <a:xfrm>
            <a:off x="7871460" y="3798570"/>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5" name="Rectangle 21"/>
          <p:cNvSpPr>
            <a:spLocks noChangeArrowheads="1"/>
          </p:cNvSpPr>
          <p:nvPr/>
        </p:nvSpPr>
        <p:spPr bwMode="auto">
          <a:xfrm>
            <a:off x="8388985" y="3905885"/>
            <a:ext cx="284861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第七章 实施求职行动</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7" name="Freeform 12"/>
          <p:cNvSpPr/>
          <p:nvPr/>
        </p:nvSpPr>
        <p:spPr bwMode="auto">
          <a:xfrm>
            <a:off x="7289800" y="509841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8" name="Rectangle 22"/>
          <p:cNvSpPr>
            <a:spLocks noChangeArrowheads="1"/>
          </p:cNvSpPr>
          <p:nvPr/>
        </p:nvSpPr>
        <p:spPr bwMode="auto">
          <a:xfrm>
            <a:off x="7856855" y="5196840"/>
            <a:ext cx="265430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第八章 维护就业权益</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24" name="椭圆 23"/>
          <p:cNvSpPr/>
          <p:nvPr/>
        </p:nvSpPr>
        <p:spPr>
          <a:xfrm>
            <a:off x="5314950" y="2656840"/>
            <a:ext cx="1569720" cy="1569720"/>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5" name="Rectangle 17"/>
          <p:cNvSpPr>
            <a:spLocks noChangeArrowheads="1"/>
          </p:cNvSpPr>
          <p:nvPr/>
        </p:nvSpPr>
        <p:spPr bwMode="auto">
          <a:xfrm>
            <a:off x="5269865" y="3263900"/>
            <a:ext cx="1643380"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rPr>
              <a:t>课程大纲</a:t>
            </a:r>
            <a:endPar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endParaRPr>
          </a:p>
        </p:txBody>
      </p:sp>
      <p:sp>
        <p:nvSpPr>
          <p:cNvPr id="8" name="Freeform 25"/>
          <p:cNvSpPr/>
          <p:nvPr/>
        </p:nvSpPr>
        <p:spPr bwMode="auto">
          <a:xfrm>
            <a:off x="6223000" y="1939925"/>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0" name="Freeform 25"/>
          <p:cNvSpPr/>
          <p:nvPr/>
        </p:nvSpPr>
        <p:spPr bwMode="auto">
          <a:xfrm flipH="1">
            <a:off x="4547870" y="1940560"/>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79" name="Freeform 9"/>
          <p:cNvSpPr/>
          <p:nvPr/>
        </p:nvSpPr>
        <p:spPr bwMode="auto">
          <a:xfrm flipH="1">
            <a:off x="1153160" y="1223010"/>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0" name="Rectangle 19"/>
          <p:cNvSpPr>
            <a:spLocks noChangeArrowheads="1"/>
          </p:cNvSpPr>
          <p:nvPr/>
        </p:nvSpPr>
        <p:spPr bwMode="auto">
          <a:xfrm flipH="1">
            <a:off x="1566545" y="1322070"/>
            <a:ext cx="296037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第一章 认识高职教育</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2" name="Freeform 10"/>
          <p:cNvSpPr/>
          <p:nvPr/>
        </p:nvSpPr>
        <p:spPr bwMode="auto">
          <a:xfrm flipH="1">
            <a:off x="558165" y="2473325"/>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3" name="Rectangle 20"/>
          <p:cNvSpPr>
            <a:spLocks noChangeArrowheads="1"/>
          </p:cNvSpPr>
          <p:nvPr/>
        </p:nvSpPr>
        <p:spPr bwMode="auto">
          <a:xfrm flipH="1">
            <a:off x="1010285" y="2586990"/>
            <a:ext cx="2880995"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2100" spc="300" dirty="0">
                <a:solidFill>
                  <a:srgbClr val="FF0000"/>
                </a:solidFill>
                <a:effectLst/>
                <a:latin typeface="思源黑体 Normal" panose="020B0400000000000000" charset="-122"/>
                <a:ea typeface="思源黑体 Normal" panose="020B0400000000000000" charset="-122"/>
                <a:cs typeface="思源黑体 Normal" panose="020B0400000000000000" charset="-122"/>
                <a:sym typeface="+mn-lt"/>
              </a:rPr>
              <a:t>第二章 学会自我探索</a:t>
            </a:r>
            <a:endParaRPr lang="zh-CN" altLang="zh-CN" sz="2100" spc="300" dirty="0">
              <a:solidFill>
                <a:srgbClr val="FF0000"/>
              </a:solidFill>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5" name="Freeform 11"/>
          <p:cNvSpPr/>
          <p:nvPr/>
        </p:nvSpPr>
        <p:spPr bwMode="auto">
          <a:xfrm flipH="1">
            <a:off x="548005" y="3799205"/>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6" name="Rectangle 21"/>
          <p:cNvSpPr>
            <a:spLocks noChangeArrowheads="1"/>
          </p:cNvSpPr>
          <p:nvPr/>
        </p:nvSpPr>
        <p:spPr bwMode="auto">
          <a:xfrm flipH="1">
            <a:off x="998855" y="3906520"/>
            <a:ext cx="2881630" cy="18415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第三章 客观认识职场</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8" name="Freeform 12"/>
          <p:cNvSpPr/>
          <p:nvPr/>
        </p:nvSpPr>
        <p:spPr bwMode="auto">
          <a:xfrm flipH="1">
            <a:off x="1132205" y="509968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9" name="Rectangle 22"/>
          <p:cNvSpPr>
            <a:spLocks noChangeArrowheads="1"/>
          </p:cNvSpPr>
          <p:nvPr/>
        </p:nvSpPr>
        <p:spPr bwMode="auto">
          <a:xfrm flipH="1">
            <a:off x="1434465" y="5208905"/>
            <a:ext cx="32327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第四章 制订职业生涯规划</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18" name="圆角矩形 117"/>
          <p:cNvSpPr/>
          <p:nvPr/>
        </p:nvSpPr>
        <p:spPr>
          <a:xfrm>
            <a:off x="333375" y="618490"/>
            <a:ext cx="11520000" cy="5652000"/>
          </a:xfrm>
          <a:prstGeom prst="roundRect">
            <a:avLst/>
          </a:prstGeom>
          <a:noFill/>
          <a:ln w="38100">
            <a:solidFill>
              <a:srgbClr val="D4D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霍兰德的职业兴趣类型理论</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923" name="组合 1" descr="KSO_WM_TAG_VERSION=1.0&amp;KSO_WM_BEAUTIFY_FLAG=#wm#&amp;KSO_WM_UNIT_TYPE=i&amp;KSO_WM_UNIT_ID=wpsdiag20161007_5*i*1&amp;KSO_WM_TEMPLATE_CATEGORY=wpsdiag&amp;KSO_WM_TEMPLATE_INDEX=20161007"/>
          <p:cNvGrpSpPr/>
          <p:nvPr/>
        </p:nvGrpSpPr>
        <p:grpSpPr>
          <a:xfrm>
            <a:off x="3582035" y="1314450"/>
            <a:ext cx="5010144" cy="4422140"/>
            <a:chOff x="0" y="1514"/>
            <a:chExt cx="2807503" cy="2478213"/>
          </a:xfrm>
        </p:grpSpPr>
        <p:sp>
          <p:nvSpPr>
            <p:cNvPr id="924" name="矩形 83" descr="KSO_WM_UNIT_INDEX=1_1&amp;KSO_WM_UNIT_TYPE=q_i&amp;KSO_WM_UNIT_ID=wpsdiag20161007_5*q_i*1_1&amp;KSO_WM_UNIT_LAYERLEVEL=1_1&amp;KSO_WM_UNIT_CLEAR=1&amp;KSO_WM_TAG_VERSION=1.0&amp;KSO_WM_BEAUTIFY_FLAG=#wm#&amp;KSO_WM_TEMPLATE_CATEGORY=wpsdiag&amp;KSO_WM_TEMPLATE_INDEX=20161007&amp;KSO_WM_SLIDE_ITEM_CNT=6&amp;KSO_WM_DIAGRAM_GROUP_CODE=q1_1&amp;KSO_WM_UNIT_FILL_FORE_SCHEMECOLOR_INDEX=5&amp;KSO_WM_UNIT_FILL_BACK_SCHEMECOLOR_INDEX=0&amp;KSO_WM_UNIT_LINE_FORE_SCHEMECOLOR_INDEX=5&amp;KSO_WM_UNIT_LINE_BACK_SCHEMECOLOR_INDEX=0&amp;KSO_WM_UNIT_FILL_TYPE=1&amp;KSO_WM_UNIT_LINE_FILL_TYPE=1"/>
            <p:cNvSpPr/>
            <p:nvPr/>
          </p:nvSpPr>
          <p:spPr>
            <a:xfrm>
              <a:off x="802447" y="302048"/>
              <a:ext cx="1186577" cy="283210"/>
            </a:xfrm>
            <a:prstGeom prst="rect">
              <a:avLst/>
            </a:prstGeom>
            <a:solidFill>
              <a:srgbClr val="F4B237"/>
            </a:solidFill>
            <a:ln w="12700" cap="flat" cmpd="sng" algn="ctr">
              <a:solidFill>
                <a:srgbClr val="F4B237"/>
              </a:solidFill>
              <a:prstDash val="solid"/>
              <a:miter lim="800000"/>
            </a:ln>
            <a:effectLst/>
          </p:spPr>
        </p:sp>
        <p:sp>
          <p:nvSpPr>
            <p:cNvPr id="925" name="矩形 84" descr="KSO_WM_UNIT_INDEX=1_2&amp;KSO_WM_UNIT_TYPE=q_i&amp;KSO_WM_UNIT_ID=wpsdiag20161007_5*q_i*1_2&amp;KSO_WM_UNIT_LAYERLEVEL=1_1&amp;KSO_WM_UNIT_CLEAR=1&amp;KSO_WM_TAG_VERSION=1.0&amp;KSO_WM_BEAUTIFY_FLAG=#wm#&amp;KSO_WM_TEMPLATE_CATEGORY=wpsdiag&amp;KSO_WM_TEMPLATE_INDEX=20161007&amp;KSO_WM_SLIDE_ITEM_CNT=6&amp;KSO_WM_DIAGRAM_GROUP_CODE=q1_1&amp;KSO_WM_UNIT_FILL_FORE_SCHEMECOLOR_INDEX=6&amp;KSO_WM_UNIT_FILL_BACK_SCHEMECOLOR_INDEX=0&amp;KSO_WM_UNIT_LINE_FORE_SCHEMECOLOR_INDEX=6&amp;KSO_WM_UNIT_LINE_BACK_SCHEMECOLOR_INDEX=0&amp;KSO_WM_UNIT_FILL_TYPE=1&amp;KSO_WM_UNIT_LINE_FILL_TYPE=1"/>
            <p:cNvSpPr/>
            <p:nvPr/>
          </p:nvSpPr>
          <p:spPr>
            <a:xfrm rot="3776757">
              <a:off x="1646079" y="712375"/>
              <a:ext cx="964659" cy="283210"/>
            </a:xfrm>
            <a:prstGeom prst="rect">
              <a:avLst/>
            </a:prstGeom>
            <a:solidFill>
              <a:srgbClr val="3CADC0"/>
            </a:solidFill>
            <a:ln w="12700" cap="flat" cmpd="sng" algn="ctr">
              <a:solidFill>
                <a:srgbClr val="3CADC0"/>
              </a:solidFill>
              <a:prstDash val="solid"/>
              <a:miter lim="800000"/>
            </a:ln>
            <a:effectLst/>
          </p:spPr>
        </p:sp>
        <p:sp>
          <p:nvSpPr>
            <p:cNvPr id="926" name="矩形 85" descr="KSO_WM_UNIT_INDEX=1_3&amp;KSO_WM_UNIT_TYPE=q_i&amp;KSO_WM_UNIT_ID=wpsdiag20161007_5*q_i*1_3&amp;KSO_WM_UNIT_LAYERLEVEL=1_1&amp;KSO_WM_UNIT_CLEAR=1&amp;KSO_WM_TAG_VERSION=1.0&amp;KSO_WM_BEAUTIFY_FLAG=#wm#&amp;KSO_WM_TEMPLATE_CATEGORY=wpsdiag&amp;KSO_WM_TEMPLATE_INDEX=20161007&amp;KSO_WM_SLIDE_ITEM_CNT=6&amp;KSO_WM_DIAGRAM_GROUP_CODE=q1_1&amp;KSO_WM_UNIT_FILL_FORE_SCHEMECOLOR_INDEX=7&amp;KSO_WM_UNIT_FILL_BACK_SCHEMECOLOR_INDEX=0&amp;KSO_WM_UNIT_LINE_FORE_SCHEMECOLOR_INDEX=7&amp;KSO_WM_UNIT_LINE_BACK_SCHEMECOLOR_INDEX=0&amp;KSO_WM_UNIT_FILL_TYPE=1&amp;KSO_WM_UNIT_LINE_FILL_TYPE=1"/>
            <p:cNvSpPr/>
            <p:nvPr/>
          </p:nvSpPr>
          <p:spPr>
            <a:xfrm rot="7003202">
              <a:off x="1653640" y="1512662"/>
              <a:ext cx="964659" cy="283210"/>
            </a:xfrm>
            <a:prstGeom prst="rect">
              <a:avLst/>
            </a:prstGeom>
            <a:solidFill>
              <a:srgbClr val="E95A30"/>
            </a:solidFill>
            <a:ln w="12700" cap="flat" cmpd="sng" algn="ctr">
              <a:solidFill>
                <a:srgbClr val="E95A30"/>
              </a:solidFill>
              <a:prstDash val="solid"/>
              <a:miter lim="800000"/>
            </a:ln>
            <a:effectLst/>
          </p:spPr>
        </p:sp>
        <p:sp>
          <p:nvSpPr>
            <p:cNvPr id="927" name="矩形 86" descr="KSO_WM_UNIT_INDEX=1_4&amp;KSO_WM_UNIT_TYPE=q_i&amp;KSO_WM_UNIT_ID=wpsdiag20161007_5*q_i*1_4&amp;KSO_WM_UNIT_LAYERLEVEL=1_1&amp;KSO_WM_UNIT_CLEAR=1&amp;KSO_WM_TAG_VERSION=1.0&amp;KSO_WM_BEAUTIFY_FLAG=#wm#&amp;KSO_WM_TEMPLATE_CATEGORY=wpsdiag&amp;KSO_WM_TEMPLATE_INDEX=20161007&amp;KSO_WM_SLIDE_ITEM_CNT=6&amp;KSO_WM_DIAGRAM_GROUP_CODE=q1_1&amp;KSO_WM_UNIT_FILL_FORE_SCHEMECOLOR_INDEX=8&amp;KSO_WM_UNIT_FILL_BACK_SCHEMECOLOR_INDEX=0&amp;KSO_WM_UNIT_LINE_FORE_SCHEMECOLOR_INDEX=8&amp;KSO_WM_UNIT_LINE_BACK_SCHEMECOLOR_INDEX=0&amp;KSO_WM_UNIT_FILL_TYPE=1&amp;KSO_WM_UNIT_LINE_FILL_TYPE=1"/>
            <p:cNvSpPr/>
            <p:nvPr/>
          </p:nvSpPr>
          <p:spPr>
            <a:xfrm>
              <a:off x="802447" y="1928272"/>
              <a:ext cx="1186577" cy="283210"/>
            </a:xfrm>
            <a:prstGeom prst="rect">
              <a:avLst/>
            </a:prstGeom>
            <a:solidFill>
              <a:srgbClr val="175061"/>
            </a:solidFill>
            <a:ln w="12700" cap="flat" cmpd="sng" algn="ctr">
              <a:solidFill>
                <a:srgbClr val="175061"/>
              </a:solidFill>
              <a:prstDash val="solid"/>
              <a:miter lim="800000"/>
            </a:ln>
            <a:effectLst/>
          </p:spPr>
        </p:sp>
        <p:sp>
          <p:nvSpPr>
            <p:cNvPr id="928" name="矩形 87" descr="KSO_WM_UNIT_INDEX=1_5&amp;KSO_WM_UNIT_TYPE=q_i&amp;KSO_WM_UNIT_ID=wpsdiag20161007_5*q_i*1_5&amp;KSO_WM_UNIT_LAYERLEVEL=1_1&amp;KSO_WM_UNIT_CLEAR=1&amp;KSO_WM_TAG_VERSION=1.0&amp;KSO_WM_BEAUTIFY_FLAG=#wm#&amp;KSO_WM_TEMPLATE_CATEGORY=wpsdiag&amp;KSO_WM_TEMPLATE_INDEX=20161007&amp;KSO_WM_SLIDE_ITEM_CNT=6&amp;KSO_WM_DIAGRAM_GROUP_CODE=q1_1&amp;KSO_WM_UNIT_FILL_FORE_SCHEMECOLOR_INDEX=9&amp;KSO_WM_UNIT_FILL_BACK_SCHEMECOLOR_INDEX=0&amp;KSO_WM_UNIT_LINE_FORE_SCHEMECOLOR_INDEX=9&amp;KSO_WM_UNIT_LINE_BACK_SCHEMECOLOR_INDEX=0&amp;KSO_WM_UNIT_FILL_TYPE=1&amp;KSO_WM_UNIT_LINE_FILL_TYPE=1"/>
            <p:cNvSpPr/>
            <p:nvPr/>
          </p:nvSpPr>
          <p:spPr>
            <a:xfrm rot="3801767">
              <a:off x="166146" y="1518611"/>
              <a:ext cx="964659" cy="283210"/>
            </a:xfrm>
            <a:prstGeom prst="rect">
              <a:avLst/>
            </a:prstGeom>
            <a:solidFill>
              <a:srgbClr val="5B9BD5"/>
            </a:solidFill>
            <a:ln w="12700" cap="flat" cmpd="sng" algn="ctr">
              <a:solidFill>
                <a:srgbClr val="5B9BD5"/>
              </a:solidFill>
              <a:prstDash val="solid"/>
              <a:miter lim="800000"/>
            </a:ln>
            <a:effectLst/>
          </p:spPr>
        </p:sp>
        <p:sp>
          <p:nvSpPr>
            <p:cNvPr id="929" name="矩形 88" descr="KSO_WM_UNIT_INDEX=1_6&amp;KSO_WM_UNIT_TYPE=q_i&amp;KSO_WM_UNIT_ID=wpsdiag20161007_5*q_i*1_6&amp;KSO_WM_UNIT_LAYERLEVEL=1_1&amp;KSO_WM_UNIT_CLEAR=1&amp;KSO_WM_TAG_VERSION=1.0&amp;KSO_WM_BEAUTIFY_FLAG=#wm#&amp;KSO_WM_TEMPLATE_CATEGORY=wpsdiag&amp;KSO_WM_TEMPLATE_INDEX=20161007&amp;KSO_WM_SLIDE_ITEM_CNT=6&amp;KSO_WM_DIAGRAM_GROUP_CODE=q1_1&amp;KSO_WM_UNIT_FILL_FORE_SCHEMECOLOR_INDEX=10&amp;KSO_WM_UNIT_FILL_BACK_SCHEMECOLOR_INDEX=0&amp;KSO_WM_UNIT_LINE_FORE_SCHEMECOLOR_INDEX=10&amp;KSO_WM_UNIT_LINE_BACK_SCHEMECOLOR_INDEX=0&amp;KSO_WM_UNIT_FILL_TYPE=1&amp;KSO_WM_UNIT_LINE_FILL_TYPE=1"/>
            <p:cNvSpPr/>
            <p:nvPr/>
          </p:nvSpPr>
          <p:spPr>
            <a:xfrm rot="7003202">
              <a:off x="173602" y="711840"/>
              <a:ext cx="964659" cy="283210"/>
            </a:xfrm>
            <a:prstGeom prst="rect">
              <a:avLst/>
            </a:prstGeom>
            <a:solidFill>
              <a:srgbClr val="70AD47"/>
            </a:solidFill>
            <a:ln w="12700" cap="flat" cmpd="sng" algn="ctr">
              <a:solidFill>
                <a:srgbClr val="70AD47"/>
              </a:solidFill>
              <a:prstDash val="solid"/>
              <a:miter lim="800000"/>
            </a:ln>
            <a:effectLst/>
          </p:spPr>
        </p:sp>
        <p:sp>
          <p:nvSpPr>
            <p:cNvPr id="930" name="椭圆 89" descr="KSO_WM_UNIT_INDEX=1_7&amp;KSO_WM_UNIT_TYPE=q_i&amp;KSO_WM_UNIT_ID=wpsdiag20161007_5*q_i*1_7&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451196" y="5957"/>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1" name="椭圆 90" descr="KSO_WM_UNIT_INDEX=1_8&amp;KSO_WM_UNIT_TYPE=q_i&amp;KSO_WM_UNIT_ID=wpsdiag20161007_5*q_i*1_8&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1545666" y="1514"/>
              <a:ext cx="790428" cy="790621"/>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2" name="椭圆 91" descr="KSO_WM_UNIT_INDEX=1_9&amp;KSO_WM_UNIT_TYPE=q_i&amp;KSO_WM_UNIT_ID=wpsdiag20161007_5*q_i*1_9&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1989024" y="847579"/>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3" name="椭圆 92" descr="KSO_WM_UNIT_INDEX=1_10&amp;KSO_WM_UNIT_TYPE=q_i&amp;KSO_WM_UNIT_ID=wpsdiag20161007_5*q_i*1_10&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1549748" y="1689200"/>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4" name="椭圆 93" descr="KSO_WM_UNIT_INDEX=1_11&amp;KSO_WM_UNIT_TYPE=q_i&amp;KSO_WM_UNIT_ID=wpsdiag20161007_5*q_i*1_11&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441756" y="1683910"/>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5" name="椭圆 94" descr="KSO_WM_UNIT_INDEX=1_12&amp;KSO_WM_UNIT_TYPE=q_i&amp;KSO_WM_UNIT_ID=wpsdiag20161007_5*q_i*1_12&amp;KSO_WM_UNIT_LAYERLEVEL=1_1&amp;KSO_WM_UNIT_CLEAR=1&amp;KSO_WM_TAG_VERSION=1.0&amp;KSO_WM_BEAUTIFY_FLAG=#wm#&amp;KSO_WM_TEMPLATE_CATEGORY=wpsdiag&amp;KSO_WM_TEMPLATE_INDEX=20161007&amp;KSO_WM_SLIDE_ITEM_CNT=6&amp;KSO_WM_DIAGRAM_GROUP_CODE=q1_1&amp;KSO_WM_UNIT_FILL_FORE_SCHEMECOLOR_INDEX=0&amp;KSO_WM_UNIT_FILL_BACK_SCHEMECOLOR_INDEX=0&amp;KSO_WM_UNIT_LINE_FORE_SCHEMECOLOR_INDEX=0&amp;KSO_WM_UNIT_LINE_BACK_SCHEMECOLOR_INDEX=0&amp;KSO_WM_UNIT_FILL_TYPE=1&amp;KSO_WM_UNIT_LINE_FILL_TYPE=1"/>
            <p:cNvSpPr/>
            <p:nvPr/>
          </p:nvSpPr>
          <p:spPr>
            <a:xfrm>
              <a:off x="0" y="852188"/>
              <a:ext cx="790527" cy="790527"/>
            </a:xfrm>
            <a:prstGeom prst="ellipse">
              <a:avLst/>
            </a:prstGeom>
            <a:solidFill>
              <a:srgbClr val="FFFFFF"/>
            </a:solidFill>
            <a:ln w="12700" cap="flat" cmpd="sng" algn="ctr">
              <a:solidFill>
                <a:srgbClr val="FFFFFF"/>
              </a:solidFill>
              <a:prstDash val="solid"/>
              <a:miter lim="800000"/>
            </a:ln>
            <a:effectLst>
              <a:outerShdw blurRad="317500" sx="105000" sy="105000" algn="ctr" rotWithShape="0">
                <a:prstClr val="black">
                  <a:alpha val="29000"/>
                </a:prstClr>
              </a:outerShdw>
            </a:effectLst>
          </p:spPr>
        </p:sp>
        <p:sp>
          <p:nvSpPr>
            <p:cNvPr id="937" name="矩形 97" descr="KSO_WM_UNIT_INDEX=1_13&amp;KSO_WM_UNIT_TYPE=q_i&amp;KSO_WM_UNIT_ID=wpsdiag20161007_5*q_i*1_13&amp;KSO_WM_UNIT_LAYERLEVEL=1_1&amp;KSO_WM_UNIT_CLEAR=1&amp;KSO_WM_TAG_VERSION=1.0&amp;KSO_WM_BEAUTIFY_FLAG=#wm#&amp;KSO_WM_TEMPLATE_CATEGORY=wpsdiag&amp;KSO_WM_TEMPLATE_INDEX=20161007&amp;KSO_WM_SLIDE_ITEM_CNT=6&amp;KSO_WM_DIAGRAM_GROUP_CODE=q1_1&amp;KSO_WM_UNIT_TEXT_FILL_FORE_SCHEMECOLOR_INDEX=4&amp;KSO_WM_UNIT_TEXT_FILL_TYPE=1"/>
            <p:cNvSpPr/>
            <p:nvPr/>
          </p:nvSpPr>
          <p:spPr>
            <a:xfrm>
              <a:off x="480154" y="354990"/>
              <a:ext cx="811943" cy="227900"/>
            </a:xfrm>
            <a:prstGeom prst="rect">
              <a:avLst/>
            </a:prstGeom>
            <a:noFill/>
          </p:spPr>
          <p:txBody>
            <a:bodyPr rot="0" spcFirstLastPara="0" vert="horz" wrap="square" lIns="91440" tIns="45720" rIns="91440" bIns="45720" numCol="1" spcCol="0" rtlCol="0" fromWordArt="0" anchor="t" anchorCtr="0" forceAA="0" compatLnSpc="1">
              <a:noAutofit/>
            </a:bodyPr>
            <a:p>
              <a:pPr lvl="0" algn="ctr">
                <a:lnSpc>
                  <a:spcPct val="80000"/>
                </a:lnSpc>
                <a:buClrTx/>
                <a:buSzTx/>
                <a:buFontTx/>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现实型（R）</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38" name="矩形 99" descr="KSO_WM_UNIT_INDEX=1_14&amp;KSO_WM_UNIT_TYPE=q_i&amp;KSO_WM_UNIT_ID=wpsdiag20161007_5*q_i*1_14&amp;KSO_WM_UNIT_LAYERLEVEL=1_1&amp;KSO_WM_UNIT_CLEAR=1&amp;KSO_WM_TAG_VERSION=1.0&amp;KSO_WM_BEAUTIFY_FLAG=#wm#&amp;KSO_WM_TEMPLATE_CATEGORY=wpsdiag&amp;KSO_WM_TEMPLATE_INDEX=20161007&amp;KSO_WM_SLIDE_ITEM_CNT=6&amp;KSO_WM_DIAGRAM_GROUP_CODE=q1_1&amp;KSO_WM_UNIT_TEXT_FILL_FORE_SCHEMECOLOR_INDEX=5&amp;KSO_WM_UNIT_TEXT_FILL_TYPE=1"/>
            <p:cNvSpPr/>
            <p:nvPr/>
          </p:nvSpPr>
          <p:spPr>
            <a:xfrm>
              <a:off x="1581361" y="359480"/>
              <a:ext cx="795163" cy="292860"/>
            </a:xfrm>
            <a:prstGeom prst="rect">
              <a:avLst/>
            </a:prstGeom>
            <a:noFill/>
          </p:spPr>
          <p:txBody>
            <a:bodyPr rot="0" spcFirstLastPara="0" vert="horz" wrap="square" lIns="91440" tIns="45720" rIns="91440" bIns="45720" numCol="1" spcCol="0" rtlCol="0" fromWordArt="0" anchor="t" anchorCtr="0" forceAA="0" compatLnSpc="1">
              <a:noAutofit/>
            </a:bodyPr>
            <a:p>
              <a:pPr lvl="0" algn="ctr">
                <a:lnSpc>
                  <a:spcPct val="80000"/>
                </a:lnSpc>
                <a:buClrTx/>
                <a:buSzTx/>
                <a:buFontTx/>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研究型（I）</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39" name="矩形 101" descr="KSO_WM_UNIT_INDEX=1_15&amp;KSO_WM_UNIT_TYPE=q_i&amp;KSO_WM_UNIT_ID=wpsdiag20161007_5*q_i*1_15&amp;KSO_WM_UNIT_LAYERLEVEL=1_1&amp;KSO_WM_UNIT_CLEAR=1&amp;KSO_WM_TAG_VERSION=1.0&amp;KSO_WM_BEAUTIFY_FLAG=#wm#&amp;KSO_WM_TEMPLATE_CATEGORY=wpsdiag&amp;KSO_WM_TEMPLATE_INDEX=20161007&amp;KSO_WM_SLIDE_ITEM_CNT=6&amp;KSO_WM_DIAGRAM_GROUP_CODE=q1_1&amp;KSO_WM_UNIT_TEXT_FILL_FORE_SCHEMECOLOR_INDEX=6&amp;KSO_WM_UNIT_TEXT_FILL_TYPE=1"/>
            <p:cNvSpPr/>
            <p:nvPr/>
          </p:nvSpPr>
          <p:spPr>
            <a:xfrm>
              <a:off x="2048607" y="1177949"/>
              <a:ext cx="758896" cy="195962"/>
            </a:xfrm>
            <a:prstGeom prst="rect">
              <a:avLst/>
            </a:prstGeom>
            <a:noFill/>
          </p:spPr>
          <p:txBody>
            <a:bodyPr rot="0" spcFirstLastPara="0" vert="horz" wrap="square" lIns="91440" tIns="45720" rIns="91440" bIns="45720" numCol="1" spcCol="0" rtlCol="0" fromWordArt="0" anchor="t" anchorCtr="0" forceAA="0" compatLnSpc="1">
              <a:noAutofit/>
            </a:bodyPr>
            <a:p>
              <a:pPr lvl="0" algn="ctr">
                <a:lnSpc>
                  <a:spcPct val="80000"/>
                </a:lnSpc>
                <a:buClrTx/>
                <a:buSzTx/>
                <a:buFontTx/>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艺术型（A）</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40" name="矩形 103" descr="KSO_WM_UNIT_INDEX=1_16&amp;KSO_WM_UNIT_TYPE=q_i&amp;KSO_WM_UNIT_ID=wpsdiag20161007_5*q_i*1_16&amp;KSO_WM_UNIT_LAYERLEVEL=1_1&amp;KSO_WM_UNIT_CLEAR=1&amp;KSO_WM_TAG_VERSION=1.0&amp;KSO_WM_BEAUTIFY_FLAG=#wm#&amp;KSO_WM_TEMPLATE_CATEGORY=wpsdiag&amp;KSO_WM_TEMPLATE_INDEX=20161007&amp;KSO_WM_SLIDE_ITEM_CNT=6&amp;KSO_WM_DIAGRAM_GROUP_CODE=q1_1&amp;KSO_WM_UNIT_TEXT_FILL_FORE_SCHEMECOLOR_INDEX=7&amp;KSO_WM_UNIT_TEXT_FILL_TYPE=1"/>
            <p:cNvSpPr/>
            <p:nvPr/>
          </p:nvSpPr>
          <p:spPr>
            <a:xfrm>
              <a:off x="1553366" y="2042107"/>
              <a:ext cx="846044" cy="266876"/>
            </a:xfrm>
            <a:prstGeom prst="rect">
              <a:avLst/>
            </a:prstGeom>
            <a:noFill/>
          </p:spPr>
          <p:txBody>
            <a:bodyPr rot="0" spcFirstLastPara="0" vert="horz" wrap="square" lIns="91440" tIns="45720" rIns="91440" bIns="45720" numCol="1" spcCol="0" rtlCol="0" fromWordArt="0" anchor="t" anchorCtr="0" forceAA="0" compatLnSpc="1">
              <a:noAutofit/>
            </a:bodyPr>
            <a:p>
              <a:pPr lvl="0" algn="ctr">
                <a:lnSpc>
                  <a:spcPct val="80000"/>
                </a:lnSpc>
                <a:buClrTx/>
                <a:buSzTx/>
                <a:buFontTx/>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社会型（S）</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41" name="矩形 105" descr="KSO_WM_UNIT_INDEX=1_17&amp;KSO_WM_UNIT_TYPE=q_i&amp;KSO_WM_UNIT_ID=wpsdiag20161007_5*q_i*1_17&amp;KSO_WM_UNIT_LAYERLEVEL=1_1&amp;KSO_WM_UNIT_CLEAR=1&amp;KSO_WM_TAG_VERSION=1.0&amp;KSO_WM_BEAUTIFY_FLAG=#wm#&amp;KSO_WM_TEMPLATE_CATEGORY=wpsdiag&amp;KSO_WM_TEMPLATE_INDEX=20161007&amp;KSO_WM_SLIDE_ITEM_CNT=6&amp;KSO_WM_DIAGRAM_GROUP_CODE=q1_1&amp;KSO_WM_UNIT_TEXT_FILL_FORE_SCHEMECOLOR_INDEX=8&amp;KSO_WM_UNIT_TEXT_FILL_TYPE=1"/>
            <p:cNvSpPr/>
            <p:nvPr/>
          </p:nvSpPr>
          <p:spPr>
            <a:xfrm>
              <a:off x="507602" y="2021161"/>
              <a:ext cx="752400" cy="241975"/>
            </a:xfrm>
            <a:prstGeom prst="rect">
              <a:avLst/>
            </a:prstGeom>
            <a:noFill/>
          </p:spPr>
          <p:txBody>
            <a:bodyPr rot="0" spcFirstLastPara="0" vert="horz" wrap="square" lIns="91440" tIns="45720" rIns="91440" bIns="45720" numCol="1" spcCol="0" rtlCol="0" fromWordArt="0" anchor="t" anchorCtr="0" forceAA="0" compatLnSpc="1">
              <a:noAutofit/>
            </a:bodyPr>
            <a:p>
              <a:pPr lvl="0" algn="ctr">
                <a:lnSpc>
                  <a:spcPct val="80000"/>
                </a:lnSpc>
                <a:buClrTx/>
                <a:buSzTx/>
                <a:buFontTx/>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企业型（E）</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sp>
          <p:nvSpPr>
            <p:cNvPr id="942" name="矩形 107" descr="KSO_WM_UNIT_INDEX=1_18&amp;KSO_WM_UNIT_TYPE=q_i&amp;KSO_WM_UNIT_ID=wpsdiag20161007_5*q_i*1_18&amp;KSO_WM_UNIT_LAYERLEVEL=1_1&amp;KSO_WM_UNIT_CLEAR=1&amp;KSO_WM_TAG_VERSION=1.0&amp;KSO_WM_BEAUTIFY_FLAG=#wm#&amp;KSO_WM_TEMPLATE_CATEGORY=wpsdiag&amp;KSO_WM_TEMPLATE_INDEX=20161007&amp;KSO_WM_SLIDE_ITEM_CNT=6&amp;KSO_WM_DIAGRAM_GROUP_CODE=q1_1&amp;KSO_WM_UNIT_TEXT_FILL_FORE_SCHEMECOLOR_INDEX=9&amp;KSO_WM_UNIT_TEXT_FILL_TYPE=1"/>
            <p:cNvSpPr/>
            <p:nvPr/>
          </p:nvSpPr>
          <p:spPr>
            <a:xfrm>
              <a:off x="21035" y="1184238"/>
              <a:ext cx="814745" cy="281478"/>
            </a:xfrm>
            <a:prstGeom prst="rect">
              <a:avLst/>
            </a:prstGeom>
            <a:noFill/>
          </p:spPr>
          <p:txBody>
            <a:bodyPr rot="0" spcFirstLastPara="0" vert="horz" wrap="square" lIns="91440" tIns="45720" rIns="91440" bIns="45720" numCol="1" spcCol="0" rtlCol="0" fromWordArt="0" anchor="t" anchorCtr="0" forceAA="0" compatLnSpc="1">
              <a:noAutofit/>
            </a:bodyPr>
            <a:p>
              <a:pPr lvl="0" algn="ctr">
                <a:lnSpc>
                  <a:spcPct val="80000"/>
                </a:lnSpc>
                <a:buClrTx/>
                <a:buSzTx/>
                <a:buFontTx/>
              </a:pPr>
              <a:r>
                <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rPr>
                <a:t>传统型（C）</a:t>
              </a:r>
              <a:endParaRPr lang="en-US" altLang="zh-CN" sz="1600" b="1" kern="0" spc="100">
                <a:latin typeface="思源黑体 Normal" panose="020B0400000000000000" charset="-122"/>
                <a:ea typeface="思源黑体 Normal" panose="020B0400000000000000" charset="-122"/>
                <a:cs typeface="思源黑体 Normal" panose="020B0400000000000000" charset="-122"/>
                <a:sym typeface="Times New Roman" panose="02020603050405020304"/>
              </a:endParaRPr>
            </a:p>
          </p:txBody>
        </p:sp>
      </p:grpSp>
      <p:cxnSp>
        <p:nvCxnSpPr>
          <p:cNvPr id="4" name="直接箭头连接符 3"/>
          <p:cNvCxnSpPr/>
          <p:nvPr/>
        </p:nvCxnSpPr>
        <p:spPr>
          <a:xfrm>
            <a:off x="5732780" y="3197225"/>
            <a:ext cx="720090" cy="831215"/>
          </a:xfrm>
          <a:prstGeom prst="straightConnector1">
            <a:avLst/>
          </a:prstGeom>
          <a:ln>
            <a:solidFill>
              <a:srgbClr val="F0C16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5726430" y="3200400"/>
            <a:ext cx="720090" cy="831215"/>
          </a:xfrm>
          <a:prstGeom prst="straightConnector1">
            <a:avLst/>
          </a:prstGeom>
          <a:ln>
            <a:solidFill>
              <a:srgbClr val="F0C16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412105" y="2780030"/>
            <a:ext cx="344805" cy="368300"/>
          </a:xfrm>
          <a:prstGeom prst="rect">
            <a:avLst/>
          </a:prstGeom>
          <a:noFill/>
        </p:spPr>
        <p:txBody>
          <a:bodyPr wrap="square" rtlCol="0">
            <a:spAutoFit/>
          </a:bodyPr>
          <a:p>
            <a:pPr algn="ctr"/>
            <a:r>
              <a:rPr lang="zh-CN" altLang="en-US" b="1">
                <a:latin typeface="思源黑体 Normal" panose="020B0400000000000000" charset="-122"/>
                <a:ea typeface="思源黑体 Normal" panose="020B0400000000000000" charset="-122"/>
              </a:rPr>
              <a:t>物</a:t>
            </a:r>
            <a:endParaRPr lang="zh-CN" altLang="en-US" b="1">
              <a:latin typeface="思源黑体 Normal" panose="020B0400000000000000" charset="-122"/>
              <a:ea typeface="思源黑体 Normal" panose="020B0400000000000000" charset="-122"/>
            </a:endParaRPr>
          </a:p>
        </p:txBody>
      </p:sp>
      <p:sp>
        <p:nvSpPr>
          <p:cNvPr id="8" name="文本框 7"/>
          <p:cNvSpPr txBox="1"/>
          <p:nvPr/>
        </p:nvSpPr>
        <p:spPr>
          <a:xfrm>
            <a:off x="6347460" y="4005580"/>
            <a:ext cx="344805" cy="368300"/>
          </a:xfrm>
          <a:prstGeom prst="rect">
            <a:avLst/>
          </a:prstGeom>
          <a:noFill/>
        </p:spPr>
        <p:txBody>
          <a:bodyPr wrap="square" rtlCol="0">
            <a:spAutoFit/>
          </a:bodyPr>
          <a:p>
            <a:pPr algn="ctr"/>
            <a:r>
              <a:rPr lang="zh-CN" altLang="en-US" b="1">
                <a:solidFill>
                  <a:srgbClr val="FF0000"/>
                </a:solidFill>
                <a:latin typeface="思源黑体 Normal" panose="020B0400000000000000" charset="-122"/>
                <a:ea typeface="思源黑体 Normal" panose="020B0400000000000000" charset="-122"/>
              </a:rPr>
              <a:t>人</a:t>
            </a:r>
            <a:endParaRPr lang="zh-CN" altLang="en-US" b="1">
              <a:solidFill>
                <a:srgbClr val="FF0000"/>
              </a:solidFill>
              <a:latin typeface="思源黑体 Normal" panose="020B0400000000000000" charset="-122"/>
              <a:ea typeface="思源黑体 Normal" panose="020B0400000000000000" charset="-122"/>
            </a:endParaRPr>
          </a:p>
        </p:txBody>
      </p:sp>
      <p:sp>
        <p:nvSpPr>
          <p:cNvPr id="5" name="文本框 4"/>
          <p:cNvSpPr txBox="1"/>
          <p:nvPr/>
        </p:nvSpPr>
        <p:spPr>
          <a:xfrm>
            <a:off x="6103620" y="2780030"/>
            <a:ext cx="831215" cy="368300"/>
          </a:xfrm>
          <a:prstGeom prst="rect">
            <a:avLst/>
          </a:prstGeom>
          <a:noFill/>
        </p:spPr>
        <p:txBody>
          <a:bodyPr wrap="square" rtlCol="0">
            <a:spAutoFit/>
          </a:bodyPr>
          <a:p>
            <a:pPr algn="ctr"/>
            <a:r>
              <a:rPr lang="zh-CN" altLang="en-US" b="1">
                <a:solidFill>
                  <a:srgbClr val="0070C0"/>
                </a:solidFill>
                <a:latin typeface="思源黑体 Normal" panose="020B0400000000000000" charset="-122"/>
                <a:ea typeface="思源黑体 Normal" panose="020B0400000000000000" charset="-122"/>
              </a:rPr>
              <a:t>想法</a:t>
            </a:r>
            <a:endParaRPr lang="zh-CN" altLang="en-US" b="1">
              <a:solidFill>
                <a:srgbClr val="0070C0"/>
              </a:solidFill>
              <a:latin typeface="思源黑体 Normal" panose="020B0400000000000000" charset="-122"/>
              <a:ea typeface="思源黑体 Normal" panose="020B0400000000000000" charset="-122"/>
            </a:endParaRPr>
          </a:p>
        </p:txBody>
      </p:sp>
      <p:sp>
        <p:nvSpPr>
          <p:cNvPr id="10" name="文本框 9"/>
          <p:cNvSpPr txBox="1"/>
          <p:nvPr/>
        </p:nvSpPr>
        <p:spPr>
          <a:xfrm>
            <a:off x="5254625" y="4005580"/>
            <a:ext cx="831215" cy="368300"/>
          </a:xfrm>
          <a:prstGeom prst="rect">
            <a:avLst/>
          </a:prstGeom>
          <a:noFill/>
        </p:spPr>
        <p:txBody>
          <a:bodyPr wrap="square" rtlCol="0">
            <a:spAutoFit/>
          </a:bodyPr>
          <a:p>
            <a:pPr algn="ctr"/>
            <a:r>
              <a:rPr lang="zh-CN" altLang="en-US" b="1">
                <a:solidFill>
                  <a:srgbClr val="7030A0"/>
                </a:solidFill>
                <a:latin typeface="思源黑体 Normal" panose="020B0400000000000000" charset="-122"/>
                <a:ea typeface="思源黑体 Normal" panose="020B0400000000000000" charset="-122"/>
              </a:rPr>
              <a:t>数据</a:t>
            </a:r>
            <a:endParaRPr lang="zh-CN" altLang="en-US" b="1">
              <a:solidFill>
                <a:srgbClr val="7030A0"/>
              </a:solidFill>
              <a:latin typeface="思源黑体 Normal" panose="020B0400000000000000" charset="-122"/>
              <a:ea typeface="思源黑体 Normal" panose="020B0400000000000000" charset="-122"/>
            </a:endParaRPr>
          </a:p>
        </p:txBody>
      </p:sp>
      <p:sp>
        <p:nvSpPr>
          <p:cNvPr id="384" name="íṥḷîďe"/>
          <p:cNvSpPr/>
          <p:nvPr/>
        </p:nvSpPr>
        <p:spPr bwMode="auto">
          <a:xfrm>
            <a:off x="646430" y="4326255"/>
            <a:ext cx="3096895" cy="90424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lvl="0" indent="-171450" algn="ctr">
              <a:lnSpc>
                <a:spcPct val="150000"/>
              </a:lnSpc>
              <a:buClrTx/>
              <a:buSzTx/>
              <a:buFont typeface="Arial" panose="020B0604020202020204" pitchFamily="34" charset="0"/>
            </a:pPr>
            <a:r>
              <a:rPr lang="en-US" altLang="zh-CN" sz="1600" dirty="0">
                <a:latin typeface="思源黑体 Normal" panose="020B0400000000000000" charset="-122"/>
                <a:ea typeface="思源黑体 Normal" panose="020B0400000000000000" charset="-122"/>
                <a:sym typeface="+mn-ea"/>
              </a:rPr>
              <a:t>数据类的人喜欢事实、计算、数字、创建和管理文档</a:t>
            </a:r>
            <a:endParaRPr lang="en-US" altLang="zh-CN" sz="1600" dirty="0">
              <a:latin typeface="思源黑体 Normal" panose="020B0400000000000000" charset="-122"/>
              <a:ea typeface="思源黑体 Normal" panose="020B0400000000000000" charset="-122"/>
              <a:sym typeface="+mn-ea"/>
            </a:endParaRPr>
          </a:p>
        </p:txBody>
      </p:sp>
      <p:sp>
        <p:nvSpPr>
          <p:cNvPr id="12" name="矩形 11"/>
          <p:cNvSpPr/>
          <p:nvPr/>
        </p:nvSpPr>
        <p:spPr bwMode="auto">
          <a:xfrm>
            <a:off x="8566150" y="1945640"/>
            <a:ext cx="2980690" cy="119888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lvl="0" indent="-171450" algn="ctr">
              <a:lnSpc>
                <a:spcPct val="150000"/>
              </a:lnSpc>
              <a:buClrTx/>
              <a:buSzTx/>
              <a:buFont typeface="Arial" panose="020B0604020202020204" pitchFamily="34" charset="0"/>
            </a:pPr>
            <a:r>
              <a:rPr lang="en-US" altLang="zh-CN" sz="1600" dirty="0">
                <a:latin typeface="思源黑体 Normal" panose="020B0400000000000000" charset="-122"/>
                <a:ea typeface="思源黑体 Normal" panose="020B0400000000000000" charset="-122"/>
                <a:sym typeface="+mn-ea"/>
              </a:rPr>
              <a:t>想法类的人喜欢获得知识、见识、发现新的方法</a:t>
            </a:r>
            <a:endParaRPr lang="en-US" altLang="zh-CN" sz="1600" dirty="0">
              <a:latin typeface="思源黑体 Normal" panose="020B0400000000000000" charset="-122"/>
              <a:ea typeface="思源黑体 Normal" panose="020B0400000000000000" charset="-122"/>
              <a:sym typeface="+mn-ea"/>
            </a:endParaRPr>
          </a:p>
          <a:p>
            <a:pPr marL="171450" lvl="0" indent="-171450" algn="ctr">
              <a:lnSpc>
                <a:spcPct val="150000"/>
              </a:lnSpc>
              <a:buClrTx/>
              <a:buSzTx/>
              <a:buFont typeface="Arial" panose="020B0604020202020204" pitchFamily="34" charset="0"/>
            </a:pPr>
            <a:endParaRPr lang="en-US" altLang="zh-CN" sz="1600" dirty="0">
              <a:latin typeface="思源黑体 Normal" panose="020B0400000000000000" charset="-122"/>
              <a:ea typeface="思源黑体 Normal" panose="020B0400000000000000" charset="-122"/>
              <a:sym typeface="+mn-ea"/>
            </a:endParaRPr>
          </a:p>
        </p:txBody>
      </p:sp>
      <p:sp>
        <p:nvSpPr>
          <p:cNvPr id="386" name="îśľíďé"/>
          <p:cNvSpPr/>
          <p:nvPr/>
        </p:nvSpPr>
        <p:spPr bwMode="auto">
          <a:xfrm>
            <a:off x="8565515" y="4316730"/>
            <a:ext cx="2981325" cy="90424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lvl="0" indent="-171450" algn="ctr">
              <a:lnSpc>
                <a:spcPct val="150000"/>
              </a:lnSpc>
              <a:buClrTx/>
              <a:buSzTx/>
              <a:buFont typeface="Arial" panose="020B0604020202020204" pitchFamily="34" charset="0"/>
            </a:pPr>
            <a:r>
              <a:rPr lang="en-US" altLang="zh-CN" sz="1600" dirty="0">
                <a:latin typeface="思源黑体 Normal" panose="020B0400000000000000" charset="-122"/>
                <a:ea typeface="思源黑体 Normal" panose="020B0400000000000000" charset="-122"/>
                <a:sym typeface="+mn-ea"/>
              </a:rPr>
              <a:t>喜欢与人打交道的人喜欢帮助别人、提供服务等</a:t>
            </a:r>
            <a:endParaRPr lang="en-US" altLang="zh-CN" sz="1600" dirty="0">
              <a:latin typeface="思源黑体 Normal" panose="020B0400000000000000" charset="-122"/>
              <a:ea typeface="思源黑体 Normal" panose="020B0400000000000000" charset="-122"/>
              <a:sym typeface="+mn-ea"/>
            </a:endParaRPr>
          </a:p>
          <a:p>
            <a:pPr marL="171450" lvl="0" indent="-171450" algn="ctr">
              <a:lnSpc>
                <a:spcPct val="150000"/>
              </a:lnSpc>
              <a:buClrTx/>
              <a:buSzTx/>
              <a:buFont typeface="Arial" panose="020B0604020202020204" pitchFamily="34" charset="0"/>
            </a:pPr>
            <a:endParaRPr lang="en-US" altLang="zh-CN" sz="1600" dirty="0">
              <a:latin typeface="思源黑体 Normal" panose="020B0400000000000000" charset="-122"/>
              <a:ea typeface="思源黑体 Normal" panose="020B0400000000000000" charset="-122"/>
              <a:sym typeface="+mn-ea"/>
            </a:endParaRPr>
          </a:p>
        </p:txBody>
      </p:sp>
      <p:sp>
        <p:nvSpPr>
          <p:cNvPr id="11" name="íṥḷîďe"/>
          <p:cNvSpPr/>
          <p:nvPr/>
        </p:nvSpPr>
        <p:spPr bwMode="auto">
          <a:xfrm>
            <a:off x="646430" y="1953895"/>
            <a:ext cx="3096895" cy="90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lvl="0" indent="-171450" algn="ctr">
              <a:lnSpc>
                <a:spcPct val="150000"/>
              </a:lnSpc>
              <a:buClrTx/>
              <a:buSzTx/>
              <a:buFont typeface="Arial" panose="020B0604020202020204" pitchFamily="34" charset="0"/>
            </a:pPr>
            <a:r>
              <a:rPr lang="en-US" altLang="zh-CN" sz="1600" dirty="0">
                <a:latin typeface="思源黑体 Normal" panose="020B0400000000000000" charset="-122"/>
                <a:ea typeface="思源黑体 Normal" panose="020B0400000000000000" charset="-122"/>
                <a:sym typeface="+mn-ea"/>
              </a:rPr>
              <a:t>喜欢与物打交道的人喜欢机器、工具、动植物和材料等</a:t>
            </a:r>
            <a:endParaRPr lang="en-US" altLang="zh-CN" sz="1600" dirty="0">
              <a:latin typeface="思源黑体 Normal" panose="020B0400000000000000" charset="-122"/>
              <a:ea typeface="思源黑体 Normal" panose="020B0400000000000000" charset="-122"/>
              <a:sym typeface="+mn-ea"/>
            </a:endParaRPr>
          </a:p>
        </p:txBody>
      </p:sp>
      <p:sp>
        <p:nvSpPr>
          <p:cNvPr id="14" name="文本框 13"/>
          <p:cNvSpPr txBox="1"/>
          <p:nvPr/>
        </p:nvSpPr>
        <p:spPr>
          <a:xfrm>
            <a:off x="4884420" y="6146800"/>
            <a:ext cx="2414905" cy="368300"/>
          </a:xfrm>
          <a:prstGeom prst="rect">
            <a:avLst/>
          </a:prstGeom>
          <a:noFill/>
        </p:spPr>
        <p:txBody>
          <a:bodyPr wrap="square" rtlCol="0">
            <a:spAutoFit/>
          </a:bodyPr>
          <a:p>
            <a:pPr algn="ctr"/>
            <a:r>
              <a:rPr lang="zh-CN" altLang="en-US" b="1" spc="150">
                <a:solidFill>
                  <a:schemeClr val="tx1"/>
                </a:solidFill>
                <a:uFillTx/>
                <a:latin typeface="思源黑体 Normal" panose="020B0400000000000000" charset="-122"/>
                <a:ea typeface="思源黑体 Normal" panose="020B0400000000000000" charset="-122"/>
              </a:rPr>
              <a:t>霍兰德两维模型</a:t>
            </a:r>
            <a:endParaRPr lang="zh-CN" altLang="en-US" b="1" spc="150">
              <a:solidFill>
                <a:schemeClr val="tx1"/>
              </a:solidFill>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02</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297942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明晰职业性格</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性格与职业性格</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22" name="文本框 21"/>
          <p:cNvSpPr txBox="1"/>
          <p:nvPr/>
        </p:nvSpPr>
        <p:spPr>
          <a:xfrm>
            <a:off x="2646680" y="1909445"/>
            <a:ext cx="8519795" cy="2306955"/>
          </a:xfrm>
          <a:prstGeom prst="rect">
            <a:avLst/>
          </a:prstGeom>
          <a:noFill/>
        </p:spPr>
        <p:txBody>
          <a:bodyPr wrap="square" rtlCol="0">
            <a:spAutoFit/>
          </a:bodyPr>
          <a:p>
            <a:pPr marL="285750" indent="-285750" algn="just">
              <a:lnSpc>
                <a:spcPct val="200000"/>
              </a:lnSpc>
              <a:buFont typeface="Wingdings" panose="05000000000000000000" charset="0"/>
              <a:buChar char="l"/>
            </a:pPr>
            <a:r>
              <a:rPr lang="zh-CN" altLang="en-US" spc="150">
                <a:solidFill>
                  <a:schemeClr val="tx1"/>
                </a:solidFill>
                <a:uFillTx/>
                <a:latin typeface="思源黑体 Normal" panose="020B0400000000000000" charset="-122"/>
                <a:ea typeface="思源黑体 Normal" panose="020B0400000000000000" charset="-122"/>
                <a:sym typeface="+mn-ea"/>
              </a:rPr>
              <a:t>性格，指表现在人对现实的态度和相应的行为方式中的比较稳定的、具有核心意义的个性心理特征。</a:t>
            </a:r>
            <a:endParaRPr lang="zh-CN" altLang="en-US" spc="150">
              <a:solidFill>
                <a:schemeClr val="tx1"/>
              </a:solidFill>
              <a:uFillTx/>
              <a:latin typeface="思源黑体 Normal" panose="020B0400000000000000" charset="-122"/>
              <a:ea typeface="思源黑体 Normal" panose="020B0400000000000000" charset="-122"/>
              <a:sym typeface="+mn-ea"/>
            </a:endParaRPr>
          </a:p>
          <a:p>
            <a:pPr marL="285750" indent="-285750" algn="just">
              <a:lnSpc>
                <a:spcPct val="200000"/>
              </a:lnSpc>
              <a:buFont typeface="Wingdings" panose="05000000000000000000" charset="0"/>
              <a:buChar char="l"/>
            </a:pPr>
            <a:r>
              <a:rPr lang="zh-CN" altLang="en-US" spc="150">
                <a:solidFill>
                  <a:schemeClr val="tx1"/>
                </a:solidFill>
                <a:uFillTx/>
                <a:latin typeface="思源黑体 Normal" panose="020B0400000000000000" charset="-122"/>
                <a:ea typeface="思源黑体 Normal" panose="020B0400000000000000" charset="-122"/>
                <a:sym typeface="+mn-ea"/>
              </a:rPr>
              <a:t>职业性格，是人们在长期特定的职业生活中所形成的，与职业相联系的、稳定的心理特征。</a:t>
            </a:r>
            <a:endParaRPr lang="zh-CN" altLang="en-US" spc="150">
              <a:solidFill>
                <a:schemeClr val="tx1"/>
              </a:solidFill>
              <a:uFillTx/>
              <a:latin typeface="思源黑体 Normal" panose="020B0400000000000000" charset="-122"/>
              <a:ea typeface="思源黑体 Normal" panose="020B0400000000000000" charset="-122"/>
              <a:sym typeface="+mn-ea"/>
            </a:endParaRPr>
          </a:p>
        </p:txBody>
      </p:sp>
      <p:grpSp>
        <p:nvGrpSpPr>
          <p:cNvPr id="156" name="组合 155"/>
          <p:cNvGrpSpPr/>
          <p:nvPr/>
        </p:nvGrpSpPr>
        <p:grpSpPr>
          <a:xfrm>
            <a:off x="744220" y="1607820"/>
            <a:ext cx="10721340" cy="4507230"/>
            <a:chOff x="1140" y="2228"/>
            <a:chExt cx="16884" cy="7098"/>
          </a:xfrm>
        </p:grpSpPr>
        <p:sp>
          <p:nvSpPr>
            <p:cNvPr id="109" name="矩形 108"/>
            <p:cNvSpPr/>
            <p:nvPr>
              <p:custDataLst>
                <p:tags r:id="rId2"/>
              </p:custDataLst>
            </p:nvPr>
          </p:nvSpPr>
          <p:spPr>
            <a:xfrm>
              <a:off x="3227" y="2228"/>
              <a:ext cx="14797" cy="497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fontAlgn="base">
                <a:spcBef>
                  <a:spcPct val="0"/>
                </a:spcBef>
                <a:spcAft>
                  <a:spcPct val="0"/>
                </a:spcAft>
              </a:pPr>
              <a:endParaRPr lang="zh-CN" altLang="en-US">
                <a:solidFill>
                  <a:srgbClr val="FFFFFF"/>
                </a:solidFill>
                <a:ea typeface="微软雅黑" panose="020B0503020204020204" charset="-122"/>
                <a:sym typeface="Arial" panose="020B0604020202020204" pitchFamily="34" charset="0"/>
              </a:endParaRPr>
            </a:p>
          </p:txBody>
        </p:sp>
        <p:grpSp>
          <p:nvGrpSpPr>
            <p:cNvPr id="4" name="组合 3"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1140" y="5693"/>
              <a:ext cx="5057" cy="3633"/>
              <a:chOff x="3205163" y="1331913"/>
              <a:chExt cx="5780088" cy="4152900"/>
            </a:xfrm>
          </p:grpSpPr>
          <p:sp>
            <p:nvSpPr>
              <p:cNvPr id="5" name="ïṥ1iďe"/>
              <p:cNvSpPr/>
              <p:nvPr/>
            </p:nvSpPr>
            <p:spPr bwMode="auto">
              <a:xfrm>
                <a:off x="3214688" y="5172075"/>
                <a:ext cx="5640388" cy="312738"/>
              </a:xfrm>
              <a:custGeom>
                <a:avLst/>
                <a:gdLst>
                  <a:gd name="T0" fmla="*/ 1281 w 3834"/>
                  <a:gd name="T1" fmla="*/ 0 h 213"/>
                  <a:gd name="T2" fmla="*/ 393 w 3834"/>
                  <a:gd name="T3" fmla="*/ 42 h 213"/>
                  <a:gd name="T4" fmla="*/ 176 w 3834"/>
                  <a:gd name="T5" fmla="*/ 52 h 213"/>
                  <a:gd name="T6" fmla="*/ 173 w 3834"/>
                  <a:gd name="T7" fmla="*/ 52 h 213"/>
                  <a:gd name="T8" fmla="*/ 137 w 3834"/>
                  <a:gd name="T9" fmla="*/ 50 h 213"/>
                  <a:gd name="T10" fmla="*/ 98 w 3834"/>
                  <a:gd name="T11" fmla="*/ 48 h 213"/>
                  <a:gd name="T12" fmla="*/ 33 w 3834"/>
                  <a:gd name="T13" fmla="*/ 64 h 213"/>
                  <a:gd name="T14" fmla="*/ 50 w 3834"/>
                  <a:gd name="T15" fmla="*/ 126 h 213"/>
                  <a:gd name="T16" fmla="*/ 257 w 3834"/>
                  <a:gd name="T17" fmla="*/ 140 h 213"/>
                  <a:gd name="T18" fmla="*/ 472 w 3834"/>
                  <a:gd name="T19" fmla="*/ 179 h 213"/>
                  <a:gd name="T20" fmla="*/ 993 w 3834"/>
                  <a:gd name="T21" fmla="*/ 213 h 213"/>
                  <a:gd name="T22" fmla="*/ 1151 w 3834"/>
                  <a:gd name="T23" fmla="*/ 212 h 213"/>
                  <a:gd name="T24" fmla="*/ 1308 w 3834"/>
                  <a:gd name="T25" fmla="*/ 211 h 213"/>
                  <a:gd name="T26" fmla="*/ 1360 w 3834"/>
                  <a:gd name="T27" fmla="*/ 211 h 213"/>
                  <a:gd name="T28" fmla="*/ 1632 w 3834"/>
                  <a:gd name="T29" fmla="*/ 212 h 213"/>
                  <a:gd name="T30" fmla="*/ 2257 w 3834"/>
                  <a:gd name="T31" fmla="*/ 209 h 213"/>
                  <a:gd name="T32" fmla="*/ 3031 w 3834"/>
                  <a:gd name="T33" fmla="*/ 204 h 213"/>
                  <a:gd name="T34" fmla="*/ 3423 w 3834"/>
                  <a:gd name="T35" fmla="*/ 183 h 213"/>
                  <a:gd name="T36" fmla="*/ 3769 w 3834"/>
                  <a:gd name="T37" fmla="*/ 141 h 213"/>
                  <a:gd name="T38" fmla="*/ 3783 w 3834"/>
                  <a:gd name="T39" fmla="*/ 40 h 213"/>
                  <a:gd name="T40" fmla="*/ 3729 w 3834"/>
                  <a:gd name="T41" fmla="*/ 31 h 213"/>
                  <a:gd name="T42" fmla="*/ 3723 w 3834"/>
                  <a:gd name="T43" fmla="*/ 31 h 213"/>
                  <a:gd name="T44" fmla="*/ 3554 w 3834"/>
                  <a:gd name="T45" fmla="*/ 31 h 213"/>
                  <a:gd name="T46" fmla="*/ 3164 w 3834"/>
                  <a:gd name="T47" fmla="*/ 29 h 213"/>
                  <a:gd name="T48" fmla="*/ 2525 w 3834"/>
                  <a:gd name="T49" fmla="*/ 21 h 213"/>
                  <a:gd name="T50" fmla="*/ 2527 w 3834"/>
                  <a:gd name="T51" fmla="*/ 52 h 213"/>
                  <a:gd name="T52" fmla="*/ 2478 w 3834"/>
                  <a:gd name="T53" fmla="*/ 53 h 213"/>
                  <a:gd name="T54" fmla="*/ 2473 w 3834"/>
                  <a:gd name="T55" fmla="*/ 20 h 213"/>
                  <a:gd name="T56" fmla="*/ 2353 w 3834"/>
                  <a:gd name="T57" fmla="*/ 18 h 213"/>
                  <a:gd name="T58" fmla="*/ 1905 w 3834"/>
                  <a:gd name="T59" fmla="*/ 10 h 213"/>
                  <a:gd name="T60" fmla="*/ 1905 w 3834"/>
                  <a:gd name="T61" fmla="*/ 14 h 213"/>
                  <a:gd name="T62" fmla="*/ 1899 w 3834"/>
                  <a:gd name="T63" fmla="*/ 55 h 213"/>
                  <a:gd name="T64" fmla="*/ 1887 w 3834"/>
                  <a:gd name="T65" fmla="*/ 62 h 213"/>
                  <a:gd name="T66" fmla="*/ 1870 w 3834"/>
                  <a:gd name="T67" fmla="*/ 49 h 213"/>
                  <a:gd name="T68" fmla="*/ 1858 w 3834"/>
                  <a:gd name="T69" fmla="*/ 9 h 213"/>
                  <a:gd name="T70" fmla="*/ 1664 w 3834"/>
                  <a:gd name="T71" fmla="*/ 6 h 213"/>
                  <a:gd name="T72" fmla="*/ 1657 w 3834"/>
                  <a:gd name="T73" fmla="*/ 51 h 213"/>
                  <a:gd name="T74" fmla="*/ 1641 w 3834"/>
                  <a:gd name="T75" fmla="*/ 64 h 213"/>
                  <a:gd name="T76" fmla="*/ 1626 w 3834"/>
                  <a:gd name="T77" fmla="*/ 57 h 213"/>
                  <a:gd name="T78" fmla="*/ 1618 w 3834"/>
                  <a:gd name="T79" fmla="*/ 5 h 213"/>
                  <a:gd name="T80" fmla="*/ 1355 w 3834"/>
                  <a:gd name="T81" fmla="*/ 1 h 213"/>
                  <a:gd name="T82" fmla="*/ 1281 w 3834"/>
                  <a:gd name="T8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34" h="213">
                    <a:moveTo>
                      <a:pt x="1281" y="0"/>
                    </a:moveTo>
                    <a:cubicBezTo>
                      <a:pt x="985" y="0"/>
                      <a:pt x="690" y="29"/>
                      <a:pt x="393" y="42"/>
                    </a:cubicBezTo>
                    <a:cubicBezTo>
                      <a:pt x="321" y="45"/>
                      <a:pt x="248" y="51"/>
                      <a:pt x="176" y="52"/>
                    </a:cubicBezTo>
                    <a:cubicBezTo>
                      <a:pt x="175" y="52"/>
                      <a:pt x="174" y="52"/>
                      <a:pt x="173" y="52"/>
                    </a:cubicBezTo>
                    <a:cubicBezTo>
                      <a:pt x="162" y="52"/>
                      <a:pt x="150" y="51"/>
                      <a:pt x="137" y="50"/>
                    </a:cubicBezTo>
                    <a:cubicBezTo>
                      <a:pt x="125" y="49"/>
                      <a:pt x="111" y="48"/>
                      <a:pt x="98" y="48"/>
                    </a:cubicBezTo>
                    <a:cubicBezTo>
                      <a:pt x="74" y="48"/>
                      <a:pt x="50" y="51"/>
                      <a:pt x="33" y="64"/>
                    </a:cubicBezTo>
                    <a:cubicBezTo>
                      <a:pt x="0" y="87"/>
                      <a:pt x="13" y="121"/>
                      <a:pt x="50" y="126"/>
                    </a:cubicBezTo>
                    <a:cubicBezTo>
                      <a:pt x="119" y="135"/>
                      <a:pt x="188" y="131"/>
                      <a:pt x="257" y="140"/>
                    </a:cubicBezTo>
                    <a:cubicBezTo>
                      <a:pt x="329" y="149"/>
                      <a:pt x="400" y="166"/>
                      <a:pt x="472" y="179"/>
                    </a:cubicBezTo>
                    <a:cubicBezTo>
                      <a:pt x="641" y="208"/>
                      <a:pt x="817" y="213"/>
                      <a:pt x="993" y="213"/>
                    </a:cubicBezTo>
                    <a:cubicBezTo>
                      <a:pt x="1046" y="213"/>
                      <a:pt x="1099" y="213"/>
                      <a:pt x="1151" y="212"/>
                    </a:cubicBezTo>
                    <a:cubicBezTo>
                      <a:pt x="1204" y="212"/>
                      <a:pt x="1256" y="211"/>
                      <a:pt x="1308" y="211"/>
                    </a:cubicBezTo>
                    <a:cubicBezTo>
                      <a:pt x="1325" y="211"/>
                      <a:pt x="1343" y="211"/>
                      <a:pt x="1360" y="211"/>
                    </a:cubicBezTo>
                    <a:cubicBezTo>
                      <a:pt x="1451" y="212"/>
                      <a:pt x="1542" y="212"/>
                      <a:pt x="1632" y="212"/>
                    </a:cubicBezTo>
                    <a:cubicBezTo>
                      <a:pt x="1840" y="212"/>
                      <a:pt x="2049" y="211"/>
                      <a:pt x="2257" y="209"/>
                    </a:cubicBezTo>
                    <a:cubicBezTo>
                      <a:pt x="2515" y="206"/>
                      <a:pt x="2773" y="210"/>
                      <a:pt x="3031" y="204"/>
                    </a:cubicBezTo>
                    <a:cubicBezTo>
                      <a:pt x="3162" y="200"/>
                      <a:pt x="3292" y="194"/>
                      <a:pt x="3423" y="183"/>
                    </a:cubicBezTo>
                    <a:cubicBezTo>
                      <a:pt x="3530" y="174"/>
                      <a:pt x="3668" y="178"/>
                      <a:pt x="3769" y="141"/>
                    </a:cubicBezTo>
                    <a:cubicBezTo>
                      <a:pt x="3817" y="123"/>
                      <a:pt x="3834" y="67"/>
                      <a:pt x="3783" y="40"/>
                    </a:cubicBezTo>
                    <a:cubicBezTo>
                      <a:pt x="3766" y="32"/>
                      <a:pt x="3747" y="31"/>
                      <a:pt x="3729" y="31"/>
                    </a:cubicBezTo>
                    <a:cubicBezTo>
                      <a:pt x="3727" y="31"/>
                      <a:pt x="3725" y="31"/>
                      <a:pt x="3723" y="31"/>
                    </a:cubicBezTo>
                    <a:cubicBezTo>
                      <a:pt x="3667" y="31"/>
                      <a:pt x="3610" y="31"/>
                      <a:pt x="3554" y="31"/>
                    </a:cubicBezTo>
                    <a:cubicBezTo>
                      <a:pt x="3424" y="31"/>
                      <a:pt x="3294" y="31"/>
                      <a:pt x="3164" y="29"/>
                    </a:cubicBezTo>
                    <a:cubicBezTo>
                      <a:pt x="2951" y="28"/>
                      <a:pt x="2738" y="25"/>
                      <a:pt x="2525" y="21"/>
                    </a:cubicBezTo>
                    <a:cubicBezTo>
                      <a:pt x="2527" y="52"/>
                      <a:pt x="2527" y="52"/>
                      <a:pt x="2527" y="52"/>
                    </a:cubicBezTo>
                    <a:cubicBezTo>
                      <a:pt x="2478" y="53"/>
                      <a:pt x="2478" y="53"/>
                      <a:pt x="2478" y="53"/>
                    </a:cubicBezTo>
                    <a:cubicBezTo>
                      <a:pt x="2473" y="20"/>
                      <a:pt x="2473" y="20"/>
                      <a:pt x="2473" y="20"/>
                    </a:cubicBezTo>
                    <a:cubicBezTo>
                      <a:pt x="2433" y="19"/>
                      <a:pt x="2393" y="19"/>
                      <a:pt x="2353" y="18"/>
                    </a:cubicBezTo>
                    <a:cubicBezTo>
                      <a:pt x="2204" y="15"/>
                      <a:pt x="2055" y="13"/>
                      <a:pt x="1905" y="10"/>
                    </a:cubicBezTo>
                    <a:cubicBezTo>
                      <a:pt x="1905" y="12"/>
                      <a:pt x="1905" y="13"/>
                      <a:pt x="1905" y="14"/>
                    </a:cubicBezTo>
                    <a:cubicBezTo>
                      <a:pt x="1903" y="26"/>
                      <a:pt x="1906" y="44"/>
                      <a:pt x="1899" y="55"/>
                    </a:cubicBezTo>
                    <a:cubicBezTo>
                      <a:pt x="1895" y="60"/>
                      <a:pt x="1891" y="62"/>
                      <a:pt x="1887" y="62"/>
                    </a:cubicBezTo>
                    <a:cubicBezTo>
                      <a:pt x="1880" y="62"/>
                      <a:pt x="1874" y="56"/>
                      <a:pt x="1870" y="49"/>
                    </a:cubicBezTo>
                    <a:cubicBezTo>
                      <a:pt x="1864" y="36"/>
                      <a:pt x="1860" y="23"/>
                      <a:pt x="1858" y="9"/>
                    </a:cubicBezTo>
                    <a:cubicBezTo>
                      <a:pt x="1794" y="8"/>
                      <a:pt x="1729" y="7"/>
                      <a:pt x="1664" y="6"/>
                    </a:cubicBezTo>
                    <a:cubicBezTo>
                      <a:pt x="1662" y="21"/>
                      <a:pt x="1663" y="37"/>
                      <a:pt x="1657" y="51"/>
                    </a:cubicBezTo>
                    <a:cubicBezTo>
                      <a:pt x="1653" y="60"/>
                      <a:pt x="1647" y="64"/>
                      <a:pt x="1641" y="64"/>
                    </a:cubicBezTo>
                    <a:cubicBezTo>
                      <a:pt x="1636" y="64"/>
                      <a:pt x="1631" y="61"/>
                      <a:pt x="1626" y="57"/>
                    </a:cubicBezTo>
                    <a:cubicBezTo>
                      <a:pt x="1612" y="44"/>
                      <a:pt x="1617" y="23"/>
                      <a:pt x="1618" y="5"/>
                    </a:cubicBezTo>
                    <a:cubicBezTo>
                      <a:pt x="1530" y="4"/>
                      <a:pt x="1442" y="2"/>
                      <a:pt x="1355" y="1"/>
                    </a:cubicBezTo>
                    <a:cubicBezTo>
                      <a:pt x="1330" y="0"/>
                      <a:pt x="1306" y="0"/>
                      <a:pt x="1281" y="0"/>
                    </a:cubicBezTo>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 name="ïṣḷîḋé"/>
              <p:cNvSpPr/>
              <p:nvPr/>
            </p:nvSpPr>
            <p:spPr bwMode="auto">
              <a:xfrm>
                <a:off x="5932488" y="4641850"/>
                <a:ext cx="180975" cy="631825"/>
              </a:xfrm>
              <a:custGeom>
                <a:avLst/>
                <a:gdLst>
                  <a:gd name="T0" fmla="*/ 0 w 123"/>
                  <a:gd name="T1" fmla="*/ 0 h 430"/>
                  <a:gd name="T2" fmla="*/ 3 w 123"/>
                  <a:gd name="T3" fmla="*/ 158 h 430"/>
                  <a:gd name="T4" fmla="*/ 8 w 123"/>
                  <a:gd name="T5" fmla="*/ 289 h 430"/>
                  <a:gd name="T6" fmla="*/ 22 w 123"/>
                  <a:gd name="T7" fmla="*/ 410 h 430"/>
                  <a:gd name="T8" fmla="*/ 51 w 123"/>
                  <a:gd name="T9" fmla="*/ 416 h 430"/>
                  <a:gd name="T10" fmla="*/ 57 w 123"/>
                  <a:gd name="T11" fmla="*/ 375 h 430"/>
                  <a:gd name="T12" fmla="*/ 110 w 123"/>
                  <a:gd name="T13" fmla="*/ 102 h 430"/>
                  <a:gd name="T14" fmla="*/ 0 w 123"/>
                  <a:gd name="T15" fmla="*/ 0 h 4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430">
                    <a:moveTo>
                      <a:pt x="0" y="0"/>
                    </a:moveTo>
                    <a:cubicBezTo>
                      <a:pt x="3" y="158"/>
                      <a:pt x="3" y="158"/>
                      <a:pt x="3" y="158"/>
                    </a:cubicBezTo>
                    <a:cubicBezTo>
                      <a:pt x="2" y="202"/>
                      <a:pt x="6" y="245"/>
                      <a:pt x="8" y="289"/>
                    </a:cubicBezTo>
                    <a:cubicBezTo>
                      <a:pt x="11" y="330"/>
                      <a:pt x="3" y="372"/>
                      <a:pt x="22" y="410"/>
                    </a:cubicBezTo>
                    <a:cubicBezTo>
                      <a:pt x="28" y="421"/>
                      <a:pt x="41" y="430"/>
                      <a:pt x="51" y="416"/>
                    </a:cubicBezTo>
                    <a:cubicBezTo>
                      <a:pt x="58" y="405"/>
                      <a:pt x="55" y="387"/>
                      <a:pt x="57" y="375"/>
                    </a:cubicBezTo>
                    <a:cubicBezTo>
                      <a:pt x="71" y="283"/>
                      <a:pt x="97" y="194"/>
                      <a:pt x="110" y="102"/>
                    </a:cubicBezTo>
                    <a:cubicBezTo>
                      <a:pt x="123" y="6"/>
                      <a:pt x="86" y="8"/>
                      <a:pt x="0" y="0"/>
                    </a:cubicBezTo>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 name="ïṧļíďè"/>
              <p:cNvSpPr/>
              <p:nvPr/>
            </p:nvSpPr>
            <p:spPr bwMode="auto">
              <a:xfrm>
                <a:off x="5930901" y="5195888"/>
                <a:ext cx="163513" cy="114300"/>
              </a:xfrm>
              <a:custGeom>
                <a:avLst/>
                <a:gdLst>
                  <a:gd name="T0" fmla="*/ 9 w 103"/>
                  <a:gd name="T1" fmla="*/ 4 h 72"/>
                  <a:gd name="T2" fmla="*/ 0 w 103"/>
                  <a:gd name="T3" fmla="*/ 29 h 72"/>
                  <a:gd name="T4" fmla="*/ 47 w 103"/>
                  <a:gd name="T5" fmla="*/ 70 h 72"/>
                  <a:gd name="T6" fmla="*/ 89 w 103"/>
                  <a:gd name="T7" fmla="*/ 72 h 72"/>
                  <a:gd name="T8" fmla="*/ 103 w 103"/>
                  <a:gd name="T9" fmla="*/ 50 h 72"/>
                  <a:gd name="T10" fmla="*/ 46 w 103"/>
                  <a:gd name="T11" fmla="*/ 0 h 72"/>
                  <a:gd name="T12" fmla="*/ 9 w 103"/>
                  <a:gd name="T13" fmla="*/ 4 h 72"/>
                </a:gdLst>
                <a:ahLst/>
                <a:cxnLst>
                  <a:cxn ang="0">
                    <a:pos x="T0" y="T1"/>
                  </a:cxn>
                  <a:cxn ang="0">
                    <a:pos x="T2" y="T3"/>
                  </a:cxn>
                  <a:cxn ang="0">
                    <a:pos x="T4" y="T5"/>
                  </a:cxn>
                  <a:cxn ang="0">
                    <a:pos x="T6" y="T7"/>
                  </a:cxn>
                  <a:cxn ang="0">
                    <a:pos x="T8" y="T9"/>
                  </a:cxn>
                  <a:cxn ang="0">
                    <a:pos x="T10" y="T11"/>
                  </a:cxn>
                  <a:cxn ang="0">
                    <a:pos x="T12" y="T13"/>
                  </a:cxn>
                </a:cxnLst>
                <a:rect l="0" t="0" r="r" b="b"/>
                <a:pathLst>
                  <a:path w="103" h="72">
                    <a:moveTo>
                      <a:pt x="9" y="4"/>
                    </a:moveTo>
                    <a:lnTo>
                      <a:pt x="0" y="29"/>
                    </a:lnTo>
                    <a:lnTo>
                      <a:pt x="47" y="70"/>
                    </a:lnTo>
                    <a:lnTo>
                      <a:pt x="89" y="72"/>
                    </a:lnTo>
                    <a:lnTo>
                      <a:pt x="103" y="50"/>
                    </a:lnTo>
                    <a:lnTo>
                      <a:pt x="46" y="0"/>
                    </a:lnTo>
                    <a:lnTo>
                      <a:pt x="9" y="4"/>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 name="išlïďé"/>
              <p:cNvSpPr/>
              <p:nvPr/>
            </p:nvSpPr>
            <p:spPr bwMode="auto">
              <a:xfrm>
                <a:off x="5580063" y="4629150"/>
                <a:ext cx="187325" cy="641350"/>
              </a:xfrm>
              <a:custGeom>
                <a:avLst/>
                <a:gdLst>
                  <a:gd name="T0" fmla="*/ 128 w 128"/>
                  <a:gd name="T1" fmla="*/ 9 h 436"/>
                  <a:gd name="T2" fmla="*/ 99 w 128"/>
                  <a:gd name="T3" fmla="*/ 165 h 436"/>
                  <a:gd name="T4" fmla="*/ 57 w 128"/>
                  <a:gd name="T5" fmla="*/ 372 h 436"/>
                  <a:gd name="T6" fmla="*/ 49 w 128"/>
                  <a:gd name="T7" fmla="*/ 420 h 436"/>
                  <a:gd name="T8" fmla="*/ 18 w 128"/>
                  <a:gd name="T9" fmla="*/ 426 h 436"/>
                  <a:gd name="T10" fmla="*/ 10 w 128"/>
                  <a:gd name="T11" fmla="*/ 370 h 436"/>
                  <a:gd name="T12" fmla="*/ 0 w 128"/>
                  <a:gd name="T13" fmla="*/ 5 h 436"/>
                  <a:gd name="T14" fmla="*/ 1 w 128"/>
                  <a:gd name="T15" fmla="*/ 0 h 436"/>
                  <a:gd name="T16" fmla="*/ 5 w 128"/>
                  <a:gd name="T17" fmla="*/ 0 h 436"/>
                  <a:gd name="T18" fmla="*/ 128 w 128"/>
                  <a:gd name="T19" fmla="*/ 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36">
                    <a:moveTo>
                      <a:pt x="128" y="9"/>
                    </a:moveTo>
                    <a:cubicBezTo>
                      <a:pt x="99" y="165"/>
                      <a:pt x="99" y="165"/>
                      <a:pt x="99" y="165"/>
                    </a:cubicBezTo>
                    <a:cubicBezTo>
                      <a:pt x="89" y="234"/>
                      <a:pt x="67" y="302"/>
                      <a:pt x="57" y="372"/>
                    </a:cubicBezTo>
                    <a:cubicBezTo>
                      <a:pt x="54" y="388"/>
                      <a:pt x="55" y="405"/>
                      <a:pt x="49" y="420"/>
                    </a:cubicBezTo>
                    <a:cubicBezTo>
                      <a:pt x="42" y="435"/>
                      <a:pt x="29" y="436"/>
                      <a:pt x="18" y="426"/>
                    </a:cubicBezTo>
                    <a:cubicBezTo>
                      <a:pt x="3" y="412"/>
                      <a:pt x="10" y="388"/>
                      <a:pt x="10" y="370"/>
                    </a:cubicBezTo>
                    <a:cubicBezTo>
                      <a:pt x="12" y="248"/>
                      <a:pt x="2" y="127"/>
                      <a:pt x="0" y="5"/>
                    </a:cubicBezTo>
                    <a:cubicBezTo>
                      <a:pt x="0" y="3"/>
                      <a:pt x="0" y="1"/>
                      <a:pt x="1" y="0"/>
                    </a:cubicBezTo>
                    <a:cubicBezTo>
                      <a:pt x="2" y="0"/>
                      <a:pt x="4" y="0"/>
                      <a:pt x="5" y="0"/>
                    </a:cubicBezTo>
                    <a:cubicBezTo>
                      <a:pt x="17" y="1"/>
                      <a:pt x="128" y="12"/>
                      <a:pt x="128" y="9"/>
                    </a:cubicBezTo>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 name="íṣļíḑé"/>
              <p:cNvSpPr/>
              <p:nvPr/>
            </p:nvSpPr>
            <p:spPr bwMode="auto">
              <a:xfrm>
                <a:off x="5570538" y="5213350"/>
                <a:ext cx="152400" cy="131763"/>
              </a:xfrm>
              <a:custGeom>
                <a:avLst/>
                <a:gdLst>
                  <a:gd name="T0" fmla="*/ 15 w 96"/>
                  <a:gd name="T1" fmla="*/ 0 h 83"/>
                  <a:gd name="T2" fmla="*/ 0 w 96"/>
                  <a:gd name="T3" fmla="*/ 21 h 83"/>
                  <a:gd name="T4" fmla="*/ 36 w 96"/>
                  <a:gd name="T5" fmla="*/ 72 h 83"/>
                  <a:gd name="T6" fmla="*/ 77 w 96"/>
                  <a:gd name="T7" fmla="*/ 83 h 83"/>
                  <a:gd name="T8" fmla="*/ 96 w 96"/>
                  <a:gd name="T9" fmla="*/ 65 h 83"/>
                  <a:gd name="T10" fmla="*/ 51 w 96"/>
                  <a:gd name="T11" fmla="*/ 3 h 83"/>
                  <a:gd name="T12" fmla="*/ 15 w 96"/>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6" h="83">
                    <a:moveTo>
                      <a:pt x="15" y="0"/>
                    </a:moveTo>
                    <a:lnTo>
                      <a:pt x="0" y="21"/>
                    </a:lnTo>
                    <a:lnTo>
                      <a:pt x="36" y="72"/>
                    </a:lnTo>
                    <a:lnTo>
                      <a:pt x="77" y="83"/>
                    </a:lnTo>
                    <a:lnTo>
                      <a:pt x="96" y="65"/>
                    </a:lnTo>
                    <a:lnTo>
                      <a:pt x="51" y="3"/>
                    </a:lnTo>
                    <a:lnTo>
                      <a:pt x="15" y="0"/>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 name="íṩľïḓe"/>
              <p:cNvSpPr/>
              <p:nvPr/>
            </p:nvSpPr>
            <p:spPr bwMode="auto">
              <a:xfrm>
                <a:off x="5435601" y="4019550"/>
                <a:ext cx="736600" cy="768350"/>
              </a:xfrm>
              <a:custGeom>
                <a:avLst/>
                <a:gdLst>
                  <a:gd name="T0" fmla="*/ 464 w 464"/>
                  <a:gd name="T1" fmla="*/ 484 h 484"/>
                  <a:gd name="T2" fmla="*/ 445 w 464"/>
                  <a:gd name="T3" fmla="*/ 275 h 484"/>
                  <a:gd name="T4" fmla="*/ 435 w 464"/>
                  <a:gd name="T5" fmla="*/ 139 h 484"/>
                  <a:gd name="T6" fmla="*/ 402 w 464"/>
                  <a:gd name="T7" fmla="*/ 28 h 484"/>
                  <a:gd name="T8" fmla="*/ 227 w 464"/>
                  <a:gd name="T9" fmla="*/ 0 h 484"/>
                  <a:gd name="T10" fmla="*/ 11 w 464"/>
                  <a:gd name="T11" fmla="*/ 38 h 484"/>
                  <a:gd name="T12" fmla="*/ 0 w 464"/>
                  <a:gd name="T13" fmla="*/ 80 h 484"/>
                  <a:gd name="T14" fmla="*/ 42 w 464"/>
                  <a:gd name="T15" fmla="*/ 469 h 484"/>
                  <a:gd name="T16" fmla="*/ 251 w 464"/>
                  <a:gd name="T17" fmla="*/ 484 h 484"/>
                  <a:gd name="T18" fmla="*/ 248 w 464"/>
                  <a:gd name="T19" fmla="*/ 243 h 484"/>
                  <a:gd name="T20" fmla="*/ 281 w 464"/>
                  <a:gd name="T21" fmla="*/ 393 h 484"/>
                  <a:gd name="T22" fmla="*/ 279 w 464"/>
                  <a:gd name="T23" fmla="*/ 484 h 484"/>
                  <a:gd name="T24" fmla="*/ 464 w 464"/>
                  <a:gd name="T25"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84">
                    <a:moveTo>
                      <a:pt x="464" y="484"/>
                    </a:moveTo>
                    <a:lnTo>
                      <a:pt x="445" y="275"/>
                    </a:lnTo>
                    <a:lnTo>
                      <a:pt x="435" y="139"/>
                    </a:lnTo>
                    <a:lnTo>
                      <a:pt x="402" y="28"/>
                    </a:lnTo>
                    <a:lnTo>
                      <a:pt x="227" y="0"/>
                    </a:lnTo>
                    <a:lnTo>
                      <a:pt x="11" y="38"/>
                    </a:lnTo>
                    <a:lnTo>
                      <a:pt x="0" y="80"/>
                    </a:lnTo>
                    <a:lnTo>
                      <a:pt x="42" y="469"/>
                    </a:lnTo>
                    <a:lnTo>
                      <a:pt x="251" y="484"/>
                    </a:lnTo>
                    <a:lnTo>
                      <a:pt x="248" y="243"/>
                    </a:lnTo>
                    <a:lnTo>
                      <a:pt x="281" y="393"/>
                    </a:lnTo>
                    <a:lnTo>
                      <a:pt x="279" y="484"/>
                    </a:lnTo>
                    <a:lnTo>
                      <a:pt x="464" y="484"/>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 name="îṩḻïḑê"/>
              <p:cNvSpPr/>
              <p:nvPr/>
            </p:nvSpPr>
            <p:spPr bwMode="auto">
              <a:xfrm>
                <a:off x="5435601" y="4019550"/>
                <a:ext cx="736600" cy="768350"/>
              </a:xfrm>
              <a:custGeom>
                <a:avLst/>
                <a:gdLst>
                  <a:gd name="T0" fmla="*/ 464 w 464"/>
                  <a:gd name="T1" fmla="*/ 484 h 484"/>
                  <a:gd name="T2" fmla="*/ 445 w 464"/>
                  <a:gd name="T3" fmla="*/ 275 h 484"/>
                  <a:gd name="T4" fmla="*/ 435 w 464"/>
                  <a:gd name="T5" fmla="*/ 139 h 484"/>
                  <a:gd name="T6" fmla="*/ 402 w 464"/>
                  <a:gd name="T7" fmla="*/ 28 h 484"/>
                  <a:gd name="T8" fmla="*/ 227 w 464"/>
                  <a:gd name="T9" fmla="*/ 0 h 484"/>
                  <a:gd name="T10" fmla="*/ 11 w 464"/>
                  <a:gd name="T11" fmla="*/ 38 h 484"/>
                  <a:gd name="T12" fmla="*/ 0 w 464"/>
                  <a:gd name="T13" fmla="*/ 80 h 484"/>
                  <a:gd name="T14" fmla="*/ 42 w 464"/>
                  <a:gd name="T15" fmla="*/ 469 h 484"/>
                  <a:gd name="T16" fmla="*/ 251 w 464"/>
                  <a:gd name="T17" fmla="*/ 484 h 484"/>
                  <a:gd name="T18" fmla="*/ 248 w 464"/>
                  <a:gd name="T19" fmla="*/ 243 h 484"/>
                  <a:gd name="T20" fmla="*/ 281 w 464"/>
                  <a:gd name="T21" fmla="*/ 393 h 484"/>
                  <a:gd name="T22" fmla="*/ 279 w 464"/>
                  <a:gd name="T23" fmla="*/ 484 h 484"/>
                  <a:gd name="T24" fmla="*/ 464 w 464"/>
                  <a:gd name="T25"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84">
                    <a:moveTo>
                      <a:pt x="464" y="484"/>
                    </a:moveTo>
                    <a:lnTo>
                      <a:pt x="445" y="275"/>
                    </a:lnTo>
                    <a:lnTo>
                      <a:pt x="435" y="139"/>
                    </a:lnTo>
                    <a:lnTo>
                      <a:pt x="402" y="28"/>
                    </a:lnTo>
                    <a:lnTo>
                      <a:pt x="227" y="0"/>
                    </a:lnTo>
                    <a:lnTo>
                      <a:pt x="11" y="38"/>
                    </a:lnTo>
                    <a:lnTo>
                      <a:pt x="0" y="80"/>
                    </a:lnTo>
                    <a:lnTo>
                      <a:pt x="42" y="469"/>
                    </a:lnTo>
                    <a:lnTo>
                      <a:pt x="251" y="484"/>
                    </a:lnTo>
                    <a:lnTo>
                      <a:pt x="248" y="243"/>
                    </a:lnTo>
                    <a:lnTo>
                      <a:pt x="281" y="393"/>
                    </a:lnTo>
                    <a:lnTo>
                      <a:pt x="279" y="484"/>
                    </a:lnTo>
                    <a:lnTo>
                      <a:pt x="464" y="4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14" name="ïşliḍé"/>
              <p:cNvSpPr/>
              <p:nvPr/>
            </p:nvSpPr>
            <p:spPr bwMode="auto">
              <a:xfrm>
                <a:off x="5521326" y="2984500"/>
                <a:ext cx="601663" cy="1152525"/>
              </a:xfrm>
              <a:custGeom>
                <a:avLst/>
                <a:gdLst>
                  <a:gd name="T0" fmla="*/ 3 w 409"/>
                  <a:gd name="T1" fmla="*/ 293 h 785"/>
                  <a:gd name="T2" fmla="*/ 3 w 409"/>
                  <a:gd name="T3" fmla="*/ 316 h 785"/>
                  <a:gd name="T4" fmla="*/ 9 w 409"/>
                  <a:gd name="T5" fmla="*/ 785 h 785"/>
                  <a:gd name="T6" fmla="*/ 252 w 409"/>
                  <a:gd name="T7" fmla="*/ 764 h 785"/>
                  <a:gd name="T8" fmla="*/ 291 w 409"/>
                  <a:gd name="T9" fmla="*/ 767 h 785"/>
                  <a:gd name="T10" fmla="*/ 368 w 409"/>
                  <a:gd name="T11" fmla="*/ 766 h 785"/>
                  <a:gd name="T12" fmla="*/ 367 w 409"/>
                  <a:gd name="T13" fmla="*/ 733 h 785"/>
                  <a:gd name="T14" fmla="*/ 361 w 409"/>
                  <a:gd name="T15" fmla="*/ 656 h 785"/>
                  <a:gd name="T16" fmla="*/ 384 w 409"/>
                  <a:gd name="T17" fmla="*/ 550 h 785"/>
                  <a:gd name="T18" fmla="*/ 406 w 409"/>
                  <a:gd name="T19" fmla="*/ 333 h 785"/>
                  <a:gd name="T20" fmla="*/ 378 w 409"/>
                  <a:gd name="T21" fmla="*/ 143 h 785"/>
                  <a:gd name="T22" fmla="*/ 29 w 409"/>
                  <a:gd name="T23" fmla="*/ 152 h 785"/>
                  <a:gd name="T24" fmla="*/ 3 w 409"/>
                  <a:gd name="T25" fmla="*/ 293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785">
                    <a:moveTo>
                      <a:pt x="3" y="293"/>
                    </a:moveTo>
                    <a:cubicBezTo>
                      <a:pt x="3" y="300"/>
                      <a:pt x="3" y="308"/>
                      <a:pt x="3" y="316"/>
                    </a:cubicBezTo>
                    <a:cubicBezTo>
                      <a:pt x="0" y="471"/>
                      <a:pt x="8" y="628"/>
                      <a:pt x="9" y="785"/>
                    </a:cubicBezTo>
                    <a:cubicBezTo>
                      <a:pt x="90" y="772"/>
                      <a:pt x="171" y="765"/>
                      <a:pt x="252" y="764"/>
                    </a:cubicBezTo>
                    <a:cubicBezTo>
                      <a:pt x="258" y="764"/>
                      <a:pt x="273" y="765"/>
                      <a:pt x="291" y="767"/>
                    </a:cubicBezTo>
                    <a:cubicBezTo>
                      <a:pt x="322" y="770"/>
                      <a:pt x="360" y="773"/>
                      <a:pt x="368" y="766"/>
                    </a:cubicBezTo>
                    <a:cubicBezTo>
                      <a:pt x="384" y="750"/>
                      <a:pt x="366" y="753"/>
                      <a:pt x="367" y="733"/>
                    </a:cubicBezTo>
                    <a:cubicBezTo>
                      <a:pt x="369" y="708"/>
                      <a:pt x="356" y="687"/>
                      <a:pt x="361" y="656"/>
                    </a:cubicBezTo>
                    <a:cubicBezTo>
                      <a:pt x="367" y="621"/>
                      <a:pt x="377" y="585"/>
                      <a:pt x="384" y="550"/>
                    </a:cubicBezTo>
                    <a:cubicBezTo>
                      <a:pt x="396" y="478"/>
                      <a:pt x="404" y="405"/>
                      <a:pt x="406" y="333"/>
                    </a:cubicBezTo>
                    <a:cubicBezTo>
                      <a:pt x="409" y="268"/>
                      <a:pt x="406" y="202"/>
                      <a:pt x="378" y="143"/>
                    </a:cubicBezTo>
                    <a:cubicBezTo>
                      <a:pt x="310" y="0"/>
                      <a:pt x="90" y="2"/>
                      <a:pt x="29" y="152"/>
                    </a:cubicBezTo>
                    <a:cubicBezTo>
                      <a:pt x="11" y="197"/>
                      <a:pt x="5" y="245"/>
                      <a:pt x="3" y="29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 name="isḷidé"/>
              <p:cNvSpPr/>
              <p:nvPr/>
            </p:nvSpPr>
            <p:spPr bwMode="auto">
              <a:xfrm>
                <a:off x="5832476" y="2678113"/>
                <a:ext cx="115888" cy="182563"/>
              </a:xfrm>
              <a:custGeom>
                <a:avLst/>
                <a:gdLst>
                  <a:gd name="T0" fmla="*/ 40 w 79"/>
                  <a:gd name="T1" fmla="*/ 45 h 124"/>
                  <a:gd name="T2" fmla="*/ 54 w 79"/>
                  <a:gd name="T3" fmla="*/ 100 h 124"/>
                  <a:gd name="T4" fmla="*/ 59 w 79"/>
                  <a:gd name="T5" fmla="*/ 114 h 124"/>
                  <a:gd name="T6" fmla="*/ 63 w 79"/>
                  <a:gd name="T7" fmla="*/ 120 h 124"/>
                  <a:gd name="T8" fmla="*/ 78 w 79"/>
                  <a:gd name="T9" fmla="*/ 95 h 124"/>
                  <a:gd name="T10" fmla="*/ 78 w 79"/>
                  <a:gd name="T11" fmla="*/ 57 h 124"/>
                  <a:gd name="T12" fmla="*/ 67 w 79"/>
                  <a:gd name="T13" fmla="*/ 26 h 124"/>
                  <a:gd name="T14" fmla="*/ 52 w 79"/>
                  <a:gd name="T15" fmla="*/ 15 h 124"/>
                  <a:gd name="T16" fmla="*/ 26 w 79"/>
                  <a:gd name="T17" fmla="*/ 3 h 124"/>
                  <a:gd name="T18" fmla="*/ 14 w 79"/>
                  <a:gd name="T19" fmla="*/ 17 h 124"/>
                  <a:gd name="T20" fmla="*/ 40 w 79"/>
                  <a:gd name="T2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24">
                    <a:moveTo>
                      <a:pt x="40" y="45"/>
                    </a:moveTo>
                    <a:cubicBezTo>
                      <a:pt x="49" y="62"/>
                      <a:pt x="53" y="81"/>
                      <a:pt x="54" y="100"/>
                    </a:cubicBezTo>
                    <a:cubicBezTo>
                      <a:pt x="55" y="105"/>
                      <a:pt x="55" y="111"/>
                      <a:pt x="59" y="114"/>
                    </a:cubicBezTo>
                    <a:cubicBezTo>
                      <a:pt x="63" y="117"/>
                      <a:pt x="60" y="124"/>
                      <a:pt x="63" y="120"/>
                    </a:cubicBezTo>
                    <a:cubicBezTo>
                      <a:pt x="66" y="115"/>
                      <a:pt x="77" y="101"/>
                      <a:pt x="78" y="95"/>
                    </a:cubicBezTo>
                    <a:cubicBezTo>
                      <a:pt x="79" y="83"/>
                      <a:pt x="79" y="70"/>
                      <a:pt x="78" y="57"/>
                    </a:cubicBezTo>
                    <a:cubicBezTo>
                      <a:pt x="77" y="46"/>
                      <a:pt x="75" y="35"/>
                      <a:pt x="67" y="26"/>
                    </a:cubicBezTo>
                    <a:cubicBezTo>
                      <a:pt x="63" y="21"/>
                      <a:pt x="57" y="18"/>
                      <a:pt x="52" y="15"/>
                    </a:cubicBezTo>
                    <a:cubicBezTo>
                      <a:pt x="44" y="10"/>
                      <a:pt x="35" y="5"/>
                      <a:pt x="26" y="3"/>
                    </a:cubicBezTo>
                    <a:cubicBezTo>
                      <a:pt x="10" y="0"/>
                      <a:pt x="0" y="6"/>
                      <a:pt x="14" y="17"/>
                    </a:cubicBezTo>
                    <a:cubicBezTo>
                      <a:pt x="24" y="25"/>
                      <a:pt x="33" y="34"/>
                      <a:pt x="40" y="45"/>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 name="ïSḷíḑè"/>
              <p:cNvSpPr/>
              <p:nvPr/>
            </p:nvSpPr>
            <p:spPr bwMode="auto">
              <a:xfrm>
                <a:off x="5656263" y="2679700"/>
                <a:ext cx="268288" cy="423863"/>
              </a:xfrm>
              <a:custGeom>
                <a:avLst/>
                <a:gdLst>
                  <a:gd name="T0" fmla="*/ 59 w 183"/>
                  <a:gd name="T1" fmla="*/ 260 h 288"/>
                  <a:gd name="T2" fmla="*/ 65 w 183"/>
                  <a:gd name="T3" fmla="*/ 282 h 288"/>
                  <a:gd name="T4" fmla="*/ 77 w 183"/>
                  <a:gd name="T5" fmla="*/ 286 h 288"/>
                  <a:gd name="T6" fmla="*/ 110 w 183"/>
                  <a:gd name="T7" fmla="*/ 284 h 288"/>
                  <a:gd name="T8" fmla="*/ 123 w 183"/>
                  <a:gd name="T9" fmla="*/ 278 h 288"/>
                  <a:gd name="T10" fmla="*/ 127 w 183"/>
                  <a:gd name="T11" fmla="*/ 265 h 288"/>
                  <a:gd name="T12" fmla="*/ 129 w 183"/>
                  <a:gd name="T13" fmla="*/ 247 h 288"/>
                  <a:gd name="T14" fmla="*/ 132 w 183"/>
                  <a:gd name="T15" fmla="*/ 208 h 288"/>
                  <a:gd name="T16" fmla="*/ 180 w 183"/>
                  <a:gd name="T17" fmla="*/ 178 h 288"/>
                  <a:gd name="T18" fmla="*/ 183 w 183"/>
                  <a:gd name="T19" fmla="*/ 158 h 288"/>
                  <a:gd name="T20" fmla="*/ 183 w 183"/>
                  <a:gd name="T21" fmla="*/ 75 h 288"/>
                  <a:gd name="T22" fmla="*/ 180 w 183"/>
                  <a:gd name="T23" fmla="*/ 46 h 288"/>
                  <a:gd name="T24" fmla="*/ 145 w 183"/>
                  <a:gd name="T25" fmla="*/ 15 h 288"/>
                  <a:gd name="T26" fmla="*/ 31 w 183"/>
                  <a:gd name="T27" fmla="*/ 22 h 288"/>
                  <a:gd name="T28" fmla="*/ 8 w 183"/>
                  <a:gd name="T29" fmla="*/ 45 h 288"/>
                  <a:gd name="T30" fmla="*/ 2 w 183"/>
                  <a:gd name="T31" fmla="*/ 97 h 288"/>
                  <a:gd name="T32" fmla="*/ 6 w 183"/>
                  <a:gd name="T33" fmla="*/ 146 h 288"/>
                  <a:gd name="T34" fmla="*/ 24 w 183"/>
                  <a:gd name="T35" fmla="*/ 196 h 288"/>
                  <a:gd name="T36" fmla="*/ 49 w 183"/>
                  <a:gd name="T37" fmla="*/ 209 h 288"/>
                  <a:gd name="T38" fmla="*/ 58 w 183"/>
                  <a:gd name="T39" fmla="*/ 254 h 288"/>
                  <a:gd name="T40" fmla="*/ 59 w 183"/>
                  <a:gd name="T41"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88">
                    <a:moveTo>
                      <a:pt x="59" y="260"/>
                    </a:moveTo>
                    <a:cubicBezTo>
                      <a:pt x="59" y="268"/>
                      <a:pt x="58" y="276"/>
                      <a:pt x="65" y="282"/>
                    </a:cubicBezTo>
                    <a:cubicBezTo>
                      <a:pt x="68" y="285"/>
                      <a:pt x="72" y="286"/>
                      <a:pt x="77" y="286"/>
                    </a:cubicBezTo>
                    <a:cubicBezTo>
                      <a:pt x="88" y="288"/>
                      <a:pt x="99" y="287"/>
                      <a:pt x="110" y="284"/>
                    </a:cubicBezTo>
                    <a:cubicBezTo>
                      <a:pt x="115" y="283"/>
                      <a:pt x="119" y="281"/>
                      <a:pt x="123" y="278"/>
                    </a:cubicBezTo>
                    <a:cubicBezTo>
                      <a:pt x="127" y="274"/>
                      <a:pt x="127" y="270"/>
                      <a:pt x="127" y="265"/>
                    </a:cubicBezTo>
                    <a:cubicBezTo>
                      <a:pt x="127" y="259"/>
                      <a:pt x="128" y="253"/>
                      <a:pt x="129" y="247"/>
                    </a:cubicBezTo>
                    <a:cubicBezTo>
                      <a:pt x="131" y="234"/>
                      <a:pt x="132" y="221"/>
                      <a:pt x="132" y="208"/>
                    </a:cubicBezTo>
                    <a:cubicBezTo>
                      <a:pt x="151" y="205"/>
                      <a:pt x="174" y="199"/>
                      <a:pt x="180" y="178"/>
                    </a:cubicBezTo>
                    <a:cubicBezTo>
                      <a:pt x="182" y="172"/>
                      <a:pt x="183" y="165"/>
                      <a:pt x="183" y="158"/>
                    </a:cubicBezTo>
                    <a:cubicBezTo>
                      <a:pt x="183" y="131"/>
                      <a:pt x="183" y="103"/>
                      <a:pt x="183" y="75"/>
                    </a:cubicBezTo>
                    <a:cubicBezTo>
                      <a:pt x="183" y="65"/>
                      <a:pt x="183" y="55"/>
                      <a:pt x="180" y="46"/>
                    </a:cubicBezTo>
                    <a:cubicBezTo>
                      <a:pt x="174" y="30"/>
                      <a:pt x="159" y="21"/>
                      <a:pt x="145" y="15"/>
                    </a:cubicBezTo>
                    <a:cubicBezTo>
                      <a:pt x="108" y="0"/>
                      <a:pt x="65" y="1"/>
                      <a:pt x="31" y="22"/>
                    </a:cubicBezTo>
                    <a:cubicBezTo>
                      <a:pt x="22" y="28"/>
                      <a:pt x="13" y="35"/>
                      <a:pt x="8" y="45"/>
                    </a:cubicBezTo>
                    <a:cubicBezTo>
                      <a:pt x="0" y="60"/>
                      <a:pt x="1" y="79"/>
                      <a:pt x="2" y="97"/>
                    </a:cubicBezTo>
                    <a:cubicBezTo>
                      <a:pt x="3" y="113"/>
                      <a:pt x="5" y="130"/>
                      <a:pt x="6" y="146"/>
                    </a:cubicBezTo>
                    <a:cubicBezTo>
                      <a:pt x="7" y="165"/>
                      <a:pt x="10" y="186"/>
                      <a:pt x="24" y="196"/>
                    </a:cubicBezTo>
                    <a:cubicBezTo>
                      <a:pt x="32" y="202"/>
                      <a:pt x="42" y="203"/>
                      <a:pt x="49" y="209"/>
                    </a:cubicBezTo>
                    <a:cubicBezTo>
                      <a:pt x="61" y="221"/>
                      <a:pt x="55" y="239"/>
                      <a:pt x="58" y="254"/>
                    </a:cubicBezTo>
                    <a:cubicBezTo>
                      <a:pt x="59" y="256"/>
                      <a:pt x="59" y="258"/>
                      <a:pt x="59" y="260"/>
                    </a:cubicBez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 name="îṡ1iḋé"/>
              <p:cNvSpPr/>
              <p:nvPr/>
            </p:nvSpPr>
            <p:spPr bwMode="auto">
              <a:xfrm>
                <a:off x="5657851" y="2867025"/>
                <a:ext cx="277813" cy="153988"/>
              </a:xfrm>
              <a:custGeom>
                <a:avLst/>
                <a:gdLst>
                  <a:gd name="T0" fmla="*/ 188 w 189"/>
                  <a:gd name="T1" fmla="*/ 20 h 105"/>
                  <a:gd name="T2" fmla="*/ 178 w 189"/>
                  <a:gd name="T3" fmla="*/ 9 h 105"/>
                  <a:gd name="T4" fmla="*/ 175 w 189"/>
                  <a:gd name="T5" fmla="*/ 19 h 105"/>
                  <a:gd name="T6" fmla="*/ 174 w 189"/>
                  <a:gd name="T7" fmla="*/ 29 h 105"/>
                  <a:gd name="T8" fmla="*/ 157 w 189"/>
                  <a:gd name="T9" fmla="*/ 39 h 105"/>
                  <a:gd name="T10" fmla="*/ 149 w 189"/>
                  <a:gd name="T11" fmla="*/ 37 h 105"/>
                  <a:gd name="T12" fmla="*/ 142 w 189"/>
                  <a:gd name="T13" fmla="*/ 31 h 105"/>
                  <a:gd name="T14" fmla="*/ 129 w 189"/>
                  <a:gd name="T15" fmla="*/ 16 h 105"/>
                  <a:gd name="T16" fmla="*/ 95 w 189"/>
                  <a:gd name="T17" fmla="*/ 12 h 105"/>
                  <a:gd name="T18" fmla="*/ 61 w 189"/>
                  <a:gd name="T19" fmla="*/ 25 h 105"/>
                  <a:gd name="T20" fmla="*/ 58 w 189"/>
                  <a:gd name="T21" fmla="*/ 28 h 105"/>
                  <a:gd name="T22" fmla="*/ 50 w 189"/>
                  <a:gd name="T23" fmla="*/ 33 h 105"/>
                  <a:gd name="T24" fmla="*/ 23 w 189"/>
                  <a:gd name="T25" fmla="*/ 24 h 105"/>
                  <a:gd name="T26" fmla="*/ 12 w 189"/>
                  <a:gd name="T27" fmla="*/ 15 h 105"/>
                  <a:gd name="T28" fmla="*/ 3 w 189"/>
                  <a:gd name="T29" fmla="*/ 20 h 105"/>
                  <a:gd name="T30" fmla="*/ 1 w 189"/>
                  <a:gd name="T31" fmla="*/ 32 h 105"/>
                  <a:gd name="T32" fmla="*/ 8 w 189"/>
                  <a:gd name="T33" fmla="*/ 74 h 105"/>
                  <a:gd name="T34" fmla="*/ 74 w 189"/>
                  <a:gd name="T35" fmla="*/ 105 h 105"/>
                  <a:gd name="T36" fmla="*/ 105 w 189"/>
                  <a:gd name="T37" fmla="*/ 104 h 105"/>
                  <a:gd name="T38" fmla="*/ 161 w 189"/>
                  <a:gd name="T39" fmla="*/ 91 h 105"/>
                  <a:gd name="T40" fmla="*/ 187 w 189"/>
                  <a:gd name="T41" fmla="*/ 48 h 105"/>
                  <a:gd name="T42" fmla="*/ 188 w 189"/>
                  <a:gd name="T43" fmla="*/ 20 h 105"/>
                  <a:gd name="T44" fmla="*/ 119 w 189"/>
                  <a:gd name="T45" fmla="*/ 60 h 105"/>
                  <a:gd name="T46" fmla="*/ 86 w 189"/>
                  <a:gd name="T47" fmla="*/ 63 h 105"/>
                  <a:gd name="T48" fmla="*/ 88 w 189"/>
                  <a:gd name="T49" fmla="*/ 55 h 105"/>
                  <a:gd name="T50" fmla="*/ 115 w 189"/>
                  <a:gd name="T51" fmla="*/ 53 h 105"/>
                  <a:gd name="T52" fmla="*/ 119 w 189"/>
                  <a:gd name="T53" fmla="*/ 6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5">
                    <a:moveTo>
                      <a:pt x="188" y="20"/>
                    </a:moveTo>
                    <a:cubicBezTo>
                      <a:pt x="188" y="15"/>
                      <a:pt x="186" y="0"/>
                      <a:pt x="178" y="9"/>
                    </a:cubicBezTo>
                    <a:cubicBezTo>
                      <a:pt x="176" y="12"/>
                      <a:pt x="175" y="16"/>
                      <a:pt x="175" y="19"/>
                    </a:cubicBezTo>
                    <a:cubicBezTo>
                      <a:pt x="175" y="22"/>
                      <a:pt x="175" y="26"/>
                      <a:pt x="174" y="29"/>
                    </a:cubicBezTo>
                    <a:cubicBezTo>
                      <a:pt x="172" y="36"/>
                      <a:pt x="164" y="39"/>
                      <a:pt x="157" y="39"/>
                    </a:cubicBezTo>
                    <a:cubicBezTo>
                      <a:pt x="154" y="39"/>
                      <a:pt x="151" y="39"/>
                      <a:pt x="149" y="37"/>
                    </a:cubicBezTo>
                    <a:cubicBezTo>
                      <a:pt x="146" y="36"/>
                      <a:pt x="144" y="34"/>
                      <a:pt x="142" y="31"/>
                    </a:cubicBezTo>
                    <a:cubicBezTo>
                      <a:pt x="138" y="26"/>
                      <a:pt x="133" y="21"/>
                      <a:pt x="129" y="16"/>
                    </a:cubicBezTo>
                    <a:cubicBezTo>
                      <a:pt x="121" y="7"/>
                      <a:pt x="106" y="11"/>
                      <a:pt x="95" y="12"/>
                    </a:cubicBezTo>
                    <a:cubicBezTo>
                      <a:pt x="83" y="14"/>
                      <a:pt x="71" y="17"/>
                      <a:pt x="61" y="25"/>
                    </a:cubicBezTo>
                    <a:cubicBezTo>
                      <a:pt x="60" y="26"/>
                      <a:pt x="59" y="27"/>
                      <a:pt x="58" y="28"/>
                    </a:cubicBezTo>
                    <a:cubicBezTo>
                      <a:pt x="56" y="30"/>
                      <a:pt x="53" y="32"/>
                      <a:pt x="50" y="33"/>
                    </a:cubicBezTo>
                    <a:cubicBezTo>
                      <a:pt x="41" y="38"/>
                      <a:pt x="29" y="33"/>
                      <a:pt x="23" y="24"/>
                    </a:cubicBezTo>
                    <a:cubicBezTo>
                      <a:pt x="20" y="21"/>
                      <a:pt x="17" y="16"/>
                      <a:pt x="12" y="15"/>
                    </a:cubicBezTo>
                    <a:cubicBezTo>
                      <a:pt x="9" y="14"/>
                      <a:pt x="5" y="17"/>
                      <a:pt x="3" y="20"/>
                    </a:cubicBezTo>
                    <a:cubicBezTo>
                      <a:pt x="1" y="24"/>
                      <a:pt x="1" y="28"/>
                      <a:pt x="1" y="32"/>
                    </a:cubicBezTo>
                    <a:cubicBezTo>
                      <a:pt x="0" y="46"/>
                      <a:pt x="2" y="61"/>
                      <a:pt x="8" y="74"/>
                    </a:cubicBezTo>
                    <a:cubicBezTo>
                      <a:pt x="22" y="102"/>
                      <a:pt x="48" y="105"/>
                      <a:pt x="74" y="105"/>
                    </a:cubicBezTo>
                    <a:cubicBezTo>
                      <a:pt x="85" y="104"/>
                      <a:pt x="95" y="104"/>
                      <a:pt x="105" y="104"/>
                    </a:cubicBezTo>
                    <a:cubicBezTo>
                      <a:pt x="124" y="103"/>
                      <a:pt x="145" y="103"/>
                      <a:pt x="161" y="91"/>
                    </a:cubicBezTo>
                    <a:cubicBezTo>
                      <a:pt x="175" y="82"/>
                      <a:pt x="183" y="65"/>
                      <a:pt x="187" y="48"/>
                    </a:cubicBezTo>
                    <a:cubicBezTo>
                      <a:pt x="188" y="39"/>
                      <a:pt x="189" y="29"/>
                      <a:pt x="188" y="20"/>
                    </a:cubicBezTo>
                    <a:close/>
                    <a:moveTo>
                      <a:pt x="119" y="60"/>
                    </a:moveTo>
                    <a:cubicBezTo>
                      <a:pt x="109" y="66"/>
                      <a:pt x="98" y="67"/>
                      <a:pt x="86" y="63"/>
                    </a:cubicBezTo>
                    <a:cubicBezTo>
                      <a:pt x="82" y="62"/>
                      <a:pt x="84" y="54"/>
                      <a:pt x="88" y="55"/>
                    </a:cubicBezTo>
                    <a:cubicBezTo>
                      <a:pt x="98" y="58"/>
                      <a:pt x="106" y="58"/>
                      <a:pt x="115" y="53"/>
                    </a:cubicBezTo>
                    <a:cubicBezTo>
                      <a:pt x="119" y="50"/>
                      <a:pt x="123" y="57"/>
                      <a:pt x="119" y="60"/>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6" name="iş1íḓè"/>
              <p:cNvSpPr/>
              <p:nvPr/>
            </p:nvSpPr>
            <p:spPr bwMode="auto">
              <a:xfrm>
                <a:off x="5626101" y="2611438"/>
                <a:ext cx="331788" cy="265113"/>
              </a:xfrm>
              <a:custGeom>
                <a:avLst/>
                <a:gdLst>
                  <a:gd name="T0" fmla="*/ 213 w 225"/>
                  <a:gd name="T1" fmla="*/ 42 h 180"/>
                  <a:gd name="T2" fmla="*/ 217 w 225"/>
                  <a:gd name="T3" fmla="*/ 21 h 180"/>
                  <a:gd name="T4" fmla="*/ 197 w 225"/>
                  <a:gd name="T5" fmla="*/ 23 h 180"/>
                  <a:gd name="T6" fmla="*/ 197 w 225"/>
                  <a:gd name="T7" fmla="*/ 11 h 180"/>
                  <a:gd name="T8" fmla="*/ 148 w 225"/>
                  <a:gd name="T9" fmla="*/ 5 h 180"/>
                  <a:gd name="T10" fmla="*/ 51 w 225"/>
                  <a:gd name="T11" fmla="*/ 18 h 180"/>
                  <a:gd name="T12" fmla="*/ 4 w 225"/>
                  <a:gd name="T13" fmla="*/ 88 h 180"/>
                  <a:gd name="T14" fmla="*/ 26 w 225"/>
                  <a:gd name="T15" fmla="*/ 180 h 180"/>
                  <a:gd name="T16" fmla="*/ 24 w 225"/>
                  <a:gd name="T17" fmla="*/ 146 h 180"/>
                  <a:gd name="T18" fmla="*/ 31 w 225"/>
                  <a:gd name="T19" fmla="*/ 125 h 180"/>
                  <a:gd name="T20" fmla="*/ 61 w 225"/>
                  <a:gd name="T21" fmla="*/ 93 h 180"/>
                  <a:gd name="T22" fmla="*/ 128 w 225"/>
                  <a:gd name="T23" fmla="*/ 70 h 180"/>
                  <a:gd name="T24" fmla="*/ 197 w 225"/>
                  <a:gd name="T25" fmla="*/ 70 h 180"/>
                  <a:gd name="T26" fmla="*/ 215 w 225"/>
                  <a:gd name="T27" fmla="*/ 65 h 180"/>
                  <a:gd name="T28" fmla="*/ 224 w 225"/>
                  <a:gd name="T29" fmla="*/ 42 h 180"/>
                  <a:gd name="T30" fmla="*/ 213 w 225"/>
                  <a:gd name="T31" fmla="*/ 4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180">
                    <a:moveTo>
                      <a:pt x="213" y="42"/>
                    </a:moveTo>
                    <a:cubicBezTo>
                      <a:pt x="215" y="35"/>
                      <a:pt x="217" y="28"/>
                      <a:pt x="217" y="21"/>
                    </a:cubicBezTo>
                    <a:cubicBezTo>
                      <a:pt x="211" y="24"/>
                      <a:pt x="204" y="24"/>
                      <a:pt x="197" y="23"/>
                    </a:cubicBezTo>
                    <a:cubicBezTo>
                      <a:pt x="197" y="19"/>
                      <a:pt x="197" y="15"/>
                      <a:pt x="197" y="11"/>
                    </a:cubicBezTo>
                    <a:cubicBezTo>
                      <a:pt x="197" y="8"/>
                      <a:pt x="152" y="5"/>
                      <a:pt x="148" y="5"/>
                    </a:cubicBezTo>
                    <a:cubicBezTo>
                      <a:pt x="114" y="2"/>
                      <a:pt x="82" y="0"/>
                      <a:pt x="51" y="18"/>
                    </a:cubicBezTo>
                    <a:cubicBezTo>
                      <a:pt x="25" y="34"/>
                      <a:pt x="8" y="57"/>
                      <a:pt x="4" y="88"/>
                    </a:cubicBezTo>
                    <a:cubicBezTo>
                      <a:pt x="0" y="117"/>
                      <a:pt x="9" y="155"/>
                      <a:pt x="26" y="180"/>
                    </a:cubicBezTo>
                    <a:cubicBezTo>
                      <a:pt x="26" y="172"/>
                      <a:pt x="22" y="154"/>
                      <a:pt x="24" y="146"/>
                    </a:cubicBezTo>
                    <a:cubicBezTo>
                      <a:pt x="25" y="139"/>
                      <a:pt x="27" y="132"/>
                      <a:pt x="31" y="125"/>
                    </a:cubicBezTo>
                    <a:cubicBezTo>
                      <a:pt x="38" y="112"/>
                      <a:pt x="49" y="101"/>
                      <a:pt x="61" y="93"/>
                    </a:cubicBezTo>
                    <a:cubicBezTo>
                      <a:pt x="82" y="80"/>
                      <a:pt x="105" y="73"/>
                      <a:pt x="128" y="70"/>
                    </a:cubicBezTo>
                    <a:cubicBezTo>
                      <a:pt x="150" y="67"/>
                      <a:pt x="176" y="64"/>
                      <a:pt x="197" y="70"/>
                    </a:cubicBezTo>
                    <a:cubicBezTo>
                      <a:pt x="207" y="73"/>
                      <a:pt x="209" y="75"/>
                      <a:pt x="215" y="65"/>
                    </a:cubicBezTo>
                    <a:cubicBezTo>
                      <a:pt x="216" y="63"/>
                      <a:pt x="225" y="42"/>
                      <a:pt x="224" y="42"/>
                    </a:cubicBezTo>
                    <a:cubicBezTo>
                      <a:pt x="220" y="42"/>
                      <a:pt x="217" y="42"/>
                      <a:pt x="213" y="42"/>
                    </a:cubicBezTo>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 name="íṡlíďê"/>
              <p:cNvSpPr/>
              <p:nvPr/>
            </p:nvSpPr>
            <p:spPr bwMode="auto">
              <a:xfrm>
                <a:off x="5081588" y="1331913"/>
                <a:ext cx="1373188" cy="1371600"/>
              </a:xfrm>
              <a:custGeom>
                <a:avLst/>
                <a:gdLst>
                  <a:gd name="T0" fmla="*/ 33 w 933"/>
                  <a:gd name="T1" fmla="*/ 527 h 933"/>
                  <a:gd name="T2" fmla="*/ 405 w 933"/>
                  <a:gd name="T3" fmla="*/ 34 h 933"/>
                  <a:gd name="T4" fmla="*/ 899 w 933"/>
                  <a:gd name="T5" fmla="*/ 406 h 933"/>
                  <a:gd name="T6" fmla="*/ 527 w 933"/>
                  <a:gd name="T7" fmla="*/ 899 h 933"/>
                  <a:gd name="T8" fmla="*/ 33 w 933"/>
                  <a:gd name="T9" fmla="*/ 527 h 933"/>
                </a:gdLst>
                <a:ahLst/>
                <a:cxnLst>
                  <a:cxn ang="0">
                    <a:pos x="T0" y="T1"/>
                  </a:cxn>
                  <a:cxn ang="0">
                    <a:pos x="T2" y="T3"/>
                  </a:cxn>
                  <a:cxn ang="0">
                    <a:pos x="T4" y="T5"/>
                  </a:cxn>
                  <a:cxn ang="0">
                    <a:pos x="T6" y="T7"/>
                  </a:cxn>
                  <a:cxn ang="0">
                    <a:pos x="T8" y="T9"/>
                  </a:cxn>
                </a:cxnLst>
                <a:rect l="0" t="0" r="r" b="b"/>
                <a:pathLst>
                  <a:path w="933" h="933">
                    <a:moveTo>
                      <a:pt x="33" y="527"/>
                    </a:moveTo>
                    <a:cubicBezTo>
                      <a:pt x="0" y="288"/>
                      <a:pt x="166" y="67"/>
                      <a:pt x="405" y="34"/>
                    </a:cubicBezTo>
                    <a:cubicBezTo>
                      <a:pt x="644" y="0"/>
                      <a:pt x="865" y="167"/>
                      <a:pt x="899" y="406"/>
                    </a:cubicBezTo>
                    <a:cubicBezTo>
                      <a:pt x="933" y="645"/>
                      <a:pt x="766" y="866"/>
                      <a:pt x="527" y="899"/>
                    </a:cubicBezTo>
                    <a:cubicBezTo>
                      <a:pt x="288" y="933"/>
                      <a:pt x="67" y="766"/>
                      <a:pt x="33" y="527"/>
                    </a:cubicBezTo>
                  </a:path>
                </a:pathLst>
              </a:custGeom>
              <a:solidFill>
                <a:schemeClr val="bg1">
                  <a:lumMod val="95000"/>
                </a:schemeClr>
              </a:solidFill>
              <a:ln>
                <a:noFill/>
              </a:ln>
            </p:spPr>
            <p:txBody>
              <a:bodyPr anchor="ctr"/>
              <a:p>
                <a:pPr algn="ctr"/>
              </a:p>
            </p:txBody>
          </p:sp>
          <p:sp>
            <p:nvSpPr>
              <p:cNvPr id="28" name="íślïḍé"/>
              <p:cNvSpPr/>
              <p:nvPr/>
            </p:nvSpPr>
            <p:spPr bwMode="auto">
              <a:xfrm>
                <a:off x="6026151" y="1427163"/>
                <a:ext cx="379413" cy="496888"/>
              </a:xfrm>
              <a:custGeom>
                <a:avLst/>
                <a:gdLst>
                  <a:gd name="T0" fmla="*/ 0 w 258"/>
                  <a:gd name="T1" fmla="*/ 0 h 338"/>
                  <a:gd name="T2" fmla="*/ 0 w 258"/>
                  <a:gd name="T3" fmla="*/ 1 h 338"/>
                  <a:gd name="T4" fmla="*/ 258 w 258"/>
                  <a:gd name="T5" fmla="*/ 338 h 338"/>
                  <a:gd name="T6" fmla="*/ 0 w 258"/>
                  <a:gd name="T7" fmla="*/ 0 h 338"/>
                </a:gdLst>
                <a:ahLst/>
                <a:cxnLst>
                  <a:cxn ang="0">
                    <a:pos x="T0" y="T1"/>
                  </a:cxn>
                  <a:cxn ang="0">
                    <a:pos x="T2" y="T3"/>
                  </a:cxn>
                  <a:cxn ang="0">
                    <a:pos x="T4" y="T5"/>
                  </a:cxn>
                  <a:cxn ang="0">
                    <a:pos x="T6" y="T7"/>
                  </a:cxn>
                </a:cxnLst>
                <a:rect l="0" t="0" r="r" b="b"/>
                <a:pathLst>
                  <a:path w="258" h="338">
                    <a:moveTo>
                      <a:pt x="0" y="0"/>
                    </a:moveTo>
                    <a:cubicBezTo>
                      <a:pt x="0" y="0"/>
                      <a:pt x="0" y="1"/>
                      <a:pt x="0" y="1"/>
                    </a:cubicBezTo>
                    <a:cubicBezTo>
                      <a:pt x="134" y="59"/>
                      <a:pt x="235" y="183"/>
                      <a:pt x="258" y="338"/>
                    </a:cubicBezTo>
                    <a:cubicBezTo>
                      <a:pt x="235" y="183"/>
                      <a:pt x="134" y="59"/>
                      <a:pt x="0" y="0"/>
                    </a:cubicBezTo>
                  </a:path>
                </a:pathLst>
              </a:custGeom>
              <a:solidFill>
                <a:srgbClr val="EBEBE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 name="îślïďé"/>
              <p:cNvSpPr/>
              <p:nvPr/>
            </p:nvSpPr>
            <p:spPr bwMode="auto">
              <a:xfrm>
                <a:off x="5280026" y="1428750"/>
                <a:ext cx="1174750" cy="1230313"/>
              </a:xfrm>
              <a:custGeom>
                <a:avLst/>
                <a:gdLst>
                  <a:gd name="T0" fmla="*/ 507 w 799"/>
                  <a:gd name="T1" fmla="*/ 0 h 837"/>
                  <a:gd name="T2" fmla="*/ 551 w 799"/>
                  <a:gd name="T3" fmla="*/ 61 h 837"/>
                  <a:gd name="T4" fmla="*/ 651 w 799"/>
                  <a:gd name="T5" fmla="*/ 152 h 837"/>
                  <a:gd name="T6" fmla="*/ 566 w 799"/>
                  <a:gd name="T7" fmla="*/ 89 h 837"/>
                  <a:gd name="T8" fmla="*/ 608 w 799"/>
                  <a:gd name="T9" fmla="*/ 223 h 837"/>
                  <a:gd name="T10" fmla="*/ 236 w 799"/>
                  <a:gd name="T11" fmla="*/ 716 h 837"/>
                  <a:gd name="T12" fmla="*/ 174 w 799"/>
                  <a:gd name="T13" fmla="*/ 721 h 837"/>
                  <a:gd name="T14" fmla="*/ 0 w 799"/>
                  <a:gd name="T15" fmla="*/ 684 h 837"/>
                  <a:gd name="T16" fmla="*/ 332 w 799"/>
                  <a:gd name="T17" fmla="*/ 837 h 837"/>
                  <a:gd name="T18" fmla="*/ 393 w 799"/>
                  <a:gd name="T19" fmla="*/ 833 h 837"/>
                  <a:gd name="T20" fmla="*/ 765 w 799"/>
                  <a:gd name="T21" fmla="*/ 339 h 837"/>
                  <a:gd name="T22" fmla="*/ 765 w 799"/>
                  <a:gd name="T23" fmla="*/ 337 h 837"/>
                  <a:gd name="T24" fmla="*/ 507 w 799"/>
                  <a:gd name="T25"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37">
                    <a:moveTo>
                      <a:pt x="507" y="0"/>
                    </a:moveTo>
                    <a:cubicBezTo>
                      <a:pt x="524" y="19"/>
                      <a:pt x="538" y="39"/>
                      <a:pt x="551" y="61"/>
                    </a:cubicBezTo>
                    <a:cubicBezTo>
                      <a:pt x="589" y="86"/>
                      <a:pt x="623" y="117"/>
                      <a:pt x="651" y="152"/>
                    </a:cubicBezTo>
                    <a:cubicBezTo>
                      <a:pt x="625" y="128"/>
                      <a:pt x="597" y="106"/>
                      <a:pt x="566" y="89"/>
                    </a:cubicBezTo>
                    <a:cubicBezTo>
                      <a:pt x="587" y="130"/>
                      <a:pt x="601" y="175"/>
                      <a:pt x="608" y="223"/>
                    </a:cubicBezTo>
                    <a:cubicBezTo>
                      <a:pt x="641" y="462"/>
                      <a:pt x="475" y="683"/>
                      <a:pt x="236" y="716"/>
                    </a:cubicBezTo>
                    <a:cubicBezTo>
                      <a:pt x="215" y="719"/>
                      <a:pt x="194" y="721"/>
                      <a:pt x="174" y="721"/>
                    </a:cubicBezTo>
                    <a:cubicBezTo>
                      <a:pt x="113" y="721"/>
                      <a:pt x="54" y="708"/>
                      <a:pt x="0" y="684"/>
                    </a:cubicBezTo>
                    <a:cubicBezTo>
                      <a:pt x="81" y="779"/>
                      <a:pt x="201" y="837"/>
                      <a:pt x="332" y="837"/>
                    </a:cubicBezTo>
                    <a:cubicBezTo>
                      <a:pt x="352" y="837"/>
                      <a:pt x="372" y="836"/>
                      <a:pt x="393" y="833"/>
                    </a:cubicBezTo>
                    <a:cubicBezTo>
                      <a:pt x="632" y="799"/>
                      <a:pt x="799" y="578"/>
                      <a:pt x="765" y="339"/>
                    </a:cubicBezTo>
                    <a:cubicBezTo>
                      <a:pt x="765" y="338"/>
                      <a:pt x="765" y="337"/>
                      <a:pt x="765" y="337"/>
                    </a:cubicBezTo>
                    <a:cubicBezTo>
                      <a:pt x="742" y="182"/>
                      <a:pt x="641" y="58"/>
                      <a:pt x="507" y="0"/>
                    </a:cubicBezTo>
                  </a:path>
                </a:pathLst>
              </a:custGeom>
              <a:solidFill>
                <a:schemeClr val="bg1">
                  <a:lumMod val="85000"/>
                </a:schemeClr>
              </a:solidFill>
              <a:ln>
                <a:noFill/>
              </a:ln>
            </p:spPr>
            <p:txBody>
              <a:bodyPr anchor="ctr"/>
              <a:p>
                <a:pPr algn="ctr"/>
              </a:p>
            </p:txBody>
          </p:sp>
          <p:sp>
            <p:nvSpPr>
              <p:cNvPr id="30" name="îśḷîḋe"/>
              <p:cNvSpPr/>
              <p:nvPr/>
            </p:nvSpPr>
            <p:spPr bwMode="auto">
              <a:xfrm>
                <a:off x="5127626" y="1423988"/>
                <a:ext cx="984250" cy="1020763"/>
              </a:xfrm>
              <a:custGeom>
                <a:avLst/>
                <a:gdLst>
                  <a:gd name="T0" fmla="*/ 434 w 669"/>
                  <a:gd name="T1" fmla="*/ 0 h 695"/>
                  <a:gd name="T2" fmla="*/ 377 w 669"/>
                  <a:gd name="T3" fmla="*/ 4 h 695"/>
                  <a:gd name="T4" fmla="*/ 31 w 669"/>
                  <a:gd name="T5" fmla="*/ 462 h 695"/>
                  <a:gd name="T6" fmla="*/ 149 w 669"/>
                  <a:gd name="T7" fmla="*/ 695 h 695"/>
                  <a:gd name="T8" fmla="*/ 68 w 669"/>
                  <a:gd name="T9" fmla="*/ 503 h 695"/>
                  <a:gd name="T10" fmla="*/ 413 w 669"/>
                  <a:gd name="T11" fmla="*/ 44 h 695"/>
                  <a:gd name="T12" fmla="*/ 470 w 669"/>
                  <a:gd name="T13" fmla="*/ 40 h 695"/>
                  <a:gd name="T14" fmla="*/ 669 w 669"/>
                  <a:gd name="T15" fmla="*/ 93 h 695"/>
                  <a:gd name="T16" fmla="*/ 654 w 669"/>
                  <a:gd name="T17" fmla="*/ 65 h 695"/>
                  <a:gd name="T18" fmla="*/ 434 w 669"/>
                  <a:gd name="T1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9" h="695">
                    <a:moveTo>
                      <a:pt x="434" y="0"/>
                    </a:moveTo>
                    <a:cubicBezTo>
                      <a:pt x="415" y="0"/>
                      <a:pt x="396" y="1"/>
                      <a:pt x="377" y="4"/>
                    </a:cubicBezTo>
                    <a:cubicBezTo>
                      <a:pt x="155" y="35"/>
                      <a:pt x="0" y="240"/>
                      <a:pt x="31" y="462"/>
                    </a:cubicBezTo>
                    <a:cubicBezTo>
                      <a:pt x="44" y="554"/>
                      <a:pt x="87" y="635"/>
                      <a:pt x="149" y="695"/>
                    </a:cubicBezTo>
                    <a:cubicBezTo>
                      <a:pt x="107" y="641"/>
                      <a:pt x="78" y="576"/>
                      <a:pt x="68" y="503"/>
                    </a:cubicBezTo>
                    <a:cubicBezTo>
                      <a:pt x="36" y="281"/>
                      <a:pt x="191" y="75"/>
                      <a:pt x="413" y="44"/>
                    </a:cubicBezTo>
                    <a:cubicBezTo>
                      <a:pt x="432" y="42"/>
                      <a:pt x="451" y="40"/>
                      <a:pt x="470" y="40"/>
                    </a:cubicBezTo>
                    <a:cubicBezTo>
                      <a:pt x="541" y="40"/>
                      <a:pt x="610" y="59"/>
                      <a:pt x="669" y="93"/>
                    </a:cubicBezTo>
                    <a:cubicBezTo>
                      <a:pt x="665" y="84"/>
                      <a:pt x="660" y="74"/>
                      <a:pt x="654" y="65"/>
                    </a:cubicBezTo>
                    <a:cubicBezTo>
                      <a:pt x="590" y="24"/>
                      <a:pt x="514" y="0"/>
                      <a:pt x="43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1" name="ïŝḷîdè"/>
              <p:cNvSpPr/>
              <p:nvPr/>
            </p:nvSpPr>
            <p:spPr bwMode="auto">
              <a:xfrm>
                <a:off x="6089651" y="1519238"/>
                <a:ext cx="147638" cy="133350"/>
              </a:xfrm>
              <a:custGeom>
                <a:avLst/>
                <a:gdLst>
                  <a:gd name="T0" fmla="*/ 0 w 100"/>
                  <a:gd name="T1" fmla="*/ 0 h 91"/>
                  <a:gd name="T2" fmla="*/ 15 w 100"/>
                  <a:gd name="T3" fmla="*/ 28 h 91"/>
                  <a:gd name="T4" fmla="*/ 100 w 100"/>
                  <a:gd name="T5" fmla="*/ 91 h 91"/>
                  <a:gd name="T6" fmla="*/ 0 w 100"/>
                  <a:gd name="T7" fmla="*/ 0 h 91"/>
                </a:gdLst>
                <a:ahLst/>
                <a:cxnLst>
                  <a:cxn ang="0">
                    <a:pos x="T0" y="T1"/>
                  </a:cxn>
                  <a:cxn ang="0">
                    <a:pos x="T2" y="T3"/>
                  </a:cxn>
                  <a:cxn ang="0">
                    <a:pos x="T4" y="T5"/>
                  </a:cxn>
                  <a:cxn ang="0">
                    <a:pos x="T6" y="T7"/>
                  </a:cxn>
                </a:cxnLst>
                <a:rect l="0" t="0" r="r" b="b"/>
                <a:pathLst>
                  <a:path w="100" h="91">
                    <a:moveTo>
                      <a:pt x="0" y="0"/>
                    </a:moveTo>
                    <a:cubicBezTo>
                      <a:pt x="6" y="9"/>
                      <a:pt x="11" y="19"/>
                      <a:pt x="15" y="28"/>
                    </a:cubicBezTo>
                    <a:cubicBezTo>
                      <a:pt x="46" y="45"/>
                      <a:pt x="74" y="67"/>
                      <a:pt x="100" y="91"/>
                    </a:cubicBezTo>
                    <a:cubicBezTo>
                      <a:pt x="72" y="56"/>
                      <a:pt x="38" y="25"/>
                      <a:pt x="0" y="0"/>
                    </a:cubicBezTo>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2" name="îŝľíḑê"/>
              <p:cNvSpPr/>
              <p:nvPr/>
            </p:nvSpPr>
            <p:spPr bwMode="auto">
              <a:xfrm>
                <a:off x="5516563" y="2109788"/>
                <a:ext cx="544513" cy="300038"/>
              </a:xfrm>
              <a:custGeom>
                <a:avLst/>
                <a:gdLst>
                  <a:gd name="T0" fmla="*/ 0 w 370"/>
                  <a:gd name="T1" fmla="*/ 52 h 204"/>
                  <a:gd name="T2" fmla="*/ 207 w 370"/>
                  <a:gd name="T3" fmla="*/ 190 h 204"/>
                  <a:gd name="T4" fmla="*/ 368 w 370"/>
                  <a:gd name="T5" fmla="*/ 0 h 204"/>
                  <a:gd name="T6" fmla="*/ 0 w 370"/>
                  <a:gd name="T7" fmla="*/ 52 h 204"/>
                </a:gdLst>
                <a:ahLst/>
                <a:cxnLst>
                  <a:cxn ang="0">
                    <a:pos x="T0" y="T1"/>
                  </a:cxn>
                  <a:cxn ang="0">
                    <a:pos x="T2" y="T3"/>
                  </a:cxn>
                  <a:cxn ang="0">
                    <a:pos x="T4" y="T5"/>
                  </a:cxn>
                  <a:cxn ang="0">
                    <a:pos x="T6" y="T7"/>
                  </a:cxn>
                </a:cxnLst>
                <a:rect l="0" t="0" r="r" b="b"/>
                <a:pathLst>
                  <a:path w="370" h="204">
                    <a:moveTo>
                      <a:pt x="0" y="52"/>
                    </a:moveTo>
                    <a:cubicBezTo>
                      <a:pt x="23" y="143"/>
                      <a:pt x="112" y="204"/>
                      <a:pt x="207" y="190"/>
                    </a:cubicBezTo>
                    <a:cubicBezTo>
                      <a:pt x="302" y="177"/>
                      <a:pt x="370" y="94"/>
                      <a:pt x="368" y="0"/>
                    </a:cubicBezTo>
                    <a:lnTo>
                      <a:pt x="0" y="52"/>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3" name="iṥ1ïďè"/>
              <p:cNvSpPr/>
              <p:nvPr/>
            </p:nvSpPr>
            <p:spPr bwMode="auto">
              <a:xfrm>
                <a:off x="5624513" y="2227263"/>
                <a:ext cx="366713" cy="171450"/>
              </a:xfrm>
              <a:custGeom>
                <a:avLst/>
                <a:gdLst>
                  <a:gd name="T0" fmla="*/ 0 w 250"/>
                  <a:gd name="T1" fmla="*/ 77 h 117"/>
                  <a:gd name="T2" fmla="*/ 134 w 250"/>
                  <a:gd name="T3" fmla="*/ 110 h 117"/>
                  <a:gd name="T4" fmla="*/ 250 w 250"/>
                  <a:gd name="T5" fmla="*/ 46 h 117"/>
                  <a:gd name="T6" fmla="*/ 248 w 250"/>
                  <a:gd name="T7" fmla="*/ 43 h 117"/>
                  <a:gd name="T8" fmla="*/ 0 w 250"/>
                  <a:gd name="T9" fmla="*/ 77 h 117"/>
                </a:gdLst>
                <a:ahLst/>
                <a:cxnLst>
                  <a:cxn ang="0">
                    <a:pos x="T0" y="T1"/>
                  </a:cxn>
                  <a:cxn ang="0">
                    <a:pos x="T2" y="T3"/>
                  </a:cxn>
                  <a:cxn ang="0">
                    <a:pos x="T4" y="T5"/>
                  </a:cxn>
                  <a:cxn ang="0">
                    <a:pos x="T6" y="T7"/>
                  </a:cxn>
                  <a:cxn ang="0">
                    <a:pos x="T8" y="T9"/>
                  </a:cxn>
                </a:cxnLst>
                <a:rect l="0" t="0" r="r" b="b"/>
                <a:pathLst>
                  <a:path w="250" h="117">
                    <a:moveTo>
                      <a:pt x="0" y="77"/>
                    </a:moveTo>
                    <a:cubicBezTo>
                      <a:pt x="37" y="104"/>
                      <a:pt x="84" y="117"/>
                      <a:pt x="134" y="110"/>
                    </a:cubicBezTo>
                    <a:cubicBezTo>
                      <a:pt x="181" y="104"/>
                      <a:pt x="221" y="80"/>
                      <a:pt x="250" y="46"/>
                    </a:cubicBezTo>
                    <a:cubicBezTo>
                      <a:pt x="248" y="43"/>
                      <a:pt x="248" y="43"/>
                      <a:pt x="248" y="43"/>
                    </a:cubicBezTo>
                    <a:cubicBezTo>
                      <a:pt x="116" y="0"/>
                      <a:pt x="1" y="76"/>
                      <a:pt x="0" y="77"/>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4" name="iṥ1íḍe"/>
              <p:cNvSpPr/>
              <p:nvPr/>
            </p:nvSpPr>
            <p:spPr bwMode="auto">
              <a:xfrm>
                <a:off x="5908676" y="1795463"/>
                <a:ext cx="225425" cy="119063"/>
              </a:xfrm>
              <a:custGeom>
                <a:avLst/>
                <a:gdLst>
                  <a:gd name="T0" fmla="*/ 2 w 153"/>
                  <a:gd name="T1" fmla="*/ 65 h 81"/>
                  <a:gd name="T2" fmla="*/ 69 w 153"/>
                  <a:gd name="T3" fmla="*/ 4 h 81"/>
                  <a:gd name="T4" fmla="*/ 150 w 153"/>
                  <a:gd name="T5" fmla="*/ 43 h 81"/>
                  <a:gd name="T6" fmla="*/ 147 w 153"/>
                  <a:gd name="T7" fmla="*/ 59 h 81"/>
                  <a:gd name="T8" fmla="*/ 131 w 153"/>
                  <a:gd name="T9" fmla="*/ 60 h 81"/>
                  <a:gd name="T10" fmla="*/ 25 w 153"/>
                  <a:gd name="T11" fmla="*/ 76 h 81"/>
                  <a:gd name="T12" fmla="*/ 16 w 153"/>
                  <a:gd name="T13" fmla="*/ 81 h 81"/>
                  <a:gd name="T14" fmla="*/ 9 w 153"/>
                  <a:gd name="T15" fmla="*/ 80 h 81"/>
                  <a:gd name="T16" fmla="*/ 2 w 153"/>
                  <a:gd name="T17"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81">
                    <a:moveTo>
                      <a:pt x="2" y="65"/>
                    </a:moveTo>
                    <a:cubicBezTo>
                      <a:pt x="10" y="33"/>
                      <a:pt x="36" y="9"/>
                      <a:pt x="69" y="4"/>
                    </a:cubicBezTo>
                    <a:cubicBezTo>
                      <a:pt x="101" y="0"/>
                      <a:pt x="133" y="15"/>
                      <a:pt x="150" y="43"/>
                    </a:cubicBezTo>
                    <a:cubicBezTo>
                      <a:pt x="153" y="48"/>
                      <a:pt x="152" y="55"/>
                      <a:pt x="147" y="59"/>
                    </a:cubicBezTo>
                    <a:cubicBezTo>
                      <a:pt x="143" y="63"/>
                      <a:pt x="136" y="63"/>
                      <a:pt x="131" y="60"/>
                    </a:cubicBezTo>
                    <a:cubicBezTo>
                      <a:pt x="104" y="40"/>
                      <a:pt x="63" y="27"/>
                      <a:pt x="25" y="76"/>
                    </a:cubicBezTo>
                    <a:cubicBezTo>
                      <a:pt x="22" y="79"/>
                      <a:pt x="19" y="81"/>
                      <a:pt x="16" y="81"/>
                    </a:cubicBezTo>
                    <a:cubicBezTo>
                      <a:pt x="14" y="81"/>
                      <a:pt x="11" y="81"/>
                      <a:pt x="9" y="80"/>
                    </a:cubicBezTo>
                    <a:cubicBezTo>
                      <a:pt x="3" y="77"/>
                      <a:pt x="0" y="71"/>
                      <a:pt x="2" y="65"/>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5" name="íS1îďè"/>
              <p:cNvSpPr/>
              <p:nvPr/>
            </p:nvSpPr>
            <p:spPr bwMode="auto">
              <a:xfrm>
                <a:off x="5362576" y="1871663"/>
                <a:ext cx="223838" cy="120650"/>
              </a:xfrm>
              <a:custGeom>
                <a:avLst/>
                <a:gdLst>
                  <a:gd name="T0" fmla="*/ 2 w 153"/>
                  <a:gd name="T1" fmla="*/ 65 h 82"/>
                  <a:gd name="T2" fmla="*/ 69 w 153"/>
                  <a:gd name="T3" fmla="*/ 4 h 82"/>
                  <a:gd name="T4" fmla="*/ 150 w 153"/>
                  <a:gd name="T5" fmla="*/ 43 h 82"/>
                  <a:gd name="T6" fmla="*/ 147 w 153"/>
                  <a:gd name="T7" fmla="*/ 59 h 82"/>
                  <a:gd name="T8" fmla="*/ 131 w 153"/>
                  <a:gd name="T9" fmla="*/ 60 h 82"/>
                  <a:gd name="T10" fmla="*/ 25 w 153"/>
                  <a:gd name="T11" fmla="*/ 76 h 82"/>
                  <a:gd name="T12" fmla="*/ 16 w 153"/>
                  <a:gd name="T13" fmla="*/ 81 h 82"/>
                  <a:gd name="T14" fmla="*/ 9 w 153"/>
                  <a:gd name="T15" fmla="*/ 80 h 82"/>
                  <a:gd name="T16" fmla="*/ 2 w 153"/>
                  <a:gd name="T17"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82">
                    <a:moveTo>
                      <a:pt x="2" y="65"/>
                    </a:moveTo>
                    <a:cubicBezTo>
                      <a:pt x="10" y="33"/>
                      <a:pt x="36" y="9"/>
                      <a:pt x="69" y="4"/>
                    </a:cubicBezTo>
                    <a:cubicBezTo>
                      <a:pt x="101" y="0"/>
                      <a:pt x="133" y="15"/>
                      <a:pt x="150" y="43"/>
                    </a:cubicBezTo>
                    <a:cubicBezTo>
                      <a:pt x="153" y="48"/>
                      <a:pt x="152" y="55"/>
                      <a:pt x="147" y="59"/>
                    </a:cubicBezTo>
                    <a:cubicBezTo>
                      <a:pt x="143" y="63"/>
                      <a:pt x="136" y="64"/>
                      <a:pt x="131" y="60"/>
                    </a:cubicBezTo>
                    <a:cubicBezTo>
                      <a:pt x="104" y="40"/>
                      <a:pt x="63" y="27"/>
                      <a:pt x="25" y="76"/>
                    </a:cubicBezTo>
                    <a:cubicBezTo>
                      <a:pt x="23" y="79"/>
                      <a:pt x="20" y="81"/>
                      <a:pt x="16" y="81"/>
                    </a:cubicBezTo>
                    <a:cubicBezTo>
                      <a:pt x="14" y="82"/>
                      <a:pt x="11" y="81"/>
                      <a:pt x="9" y="80"/>
                    </a:cubicBezTo>
                    <a:cubicBezTo>
                      <a:pt x="3" y="77"/>
                      <a:pt x="0" y="71"/>
                      <a:pt x="2" y="65"/>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6" name="îṧ1iḍe"/>
              <p:cNvSpPr/>
              <p:nvPr/>
            </p:nvSpPr>
            <p:spPr bwMode="auto">
              <a:xfrm>
                <a:off x="5310188" y="2049463"/>
                <a:ext cx="239713" cy="239713"/>
              </a:xfrm>
              <a:custGeom>
                <a:avLst/>
                <a:gdLst>
                  <a:gd name="T0" fmla="*/ 157 w 163"/>
                  <a:gd name="T1" fmla="*/ 71 h 163"/>
                  <a:gd name="T2" fmla="*/ 92 w 163"/>
                  <a:gd name="T3" fmla="*/ 157 h 163"/>
                  <a:gd name="T4" fmla="*/ 6 w 163"/>
                  <a:gd name="T5" fmla="*/ 92 h 163"/>
                  <a:gd name="T6" fmla="*/ 71 w 163"/>
                  <a:gd name="T7" fmla="*/ 6 h 163"/>
                  <a:gd name="T8" fmla="*/ 157 w 163"/>
                  <a:gd name="T9" fmla="*/ 71 h 163"/>
                </a:gdLst>
                <a:ahLst/>
                <a:cxnLst>
                  <a:cxn ang="0">
                    <a:pos x="T0" y="T1"/>
                  </a:cxn>
                  <a:cxn ang="0">
                    <a:pos x="T2" y="T3"/>
                  </a:cxn>
                  <a:cxn ang="0">
                    <a:pos x="T4" y="T5"/>
                  </a:cxn>
                  <a:cxn ang="0">
                    <a:pos x="T6" y="T7"/>
                  </a:cxn>
                  <a:cxn ang="0">
                    <a:pos x="T8" y="T9"/>
                  </a:cxn>
                </a:cxnLst>
                <a:rect l="0" t="0" r="r" b="b"/>
                <a:pathLst>
                  <a:path w="163" h="163">
                    <a:moveTo>
                      <a:pt x="157" y="71"/>
                    </a:moveTo>
                    <a:cubicBezTo>
                      <a:pt x="163" y="112"/>
                      <a:pt x="134" y="151"/>
                      <a:pt x="92" y="157"/>
                    </a:cubicBezTo>
                    <a:cubicBezTo>
                      <a:pt x="50" y="163"/>
                      <a:pt x="12" y="134"/>
                      <a:pt x="6" y="92"/>
                    </a:cubicBezTo>
                    <a:cubicBezTo>
                      <a:pt x="0" y="50"/>
                      <a:pt x="29" y="11"/>
                      <a:pt x="71" y="6"/>
                    </a:cubicBezTo>
                    <a:cubicBezTo>
                      <a:pt x="113" y="0"/>
                      <a:pt x="151" y="29"/>
                      <a:pt x="157" y="71"/>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7" name="iṧ1ïḍé"/>
              <p:cNvSpPr/>
              <p:nvPr/>
            </p:nvSpPr>
            <p:spPr bwMode="auto">
              <a:xfrm>
                <a:off x="6086476" y="1935163"/>
                <a:ext cx="239713" cy="239713"/>
              </a:xfrm>
              <a:custGeom>
                <a:avLst/>
                <a:gdLst>
                  <a:gd name="T0" fmla="*/ 157 w 163"/>
                  <a:gd name="T1" fmla="*/ 70 h 163"/>
                  <a:gd name="T2" fmla="*/ 92 w 163"/>
                  <a:gd name="T3" fmla="*/ 157 h 163"/>
                  <a:gd name="T4" fmla="*/ 6 w 163"/>
                  <a:gd name="T5" fmla="*/ 92 h 163"/>
                  <a:gd name="T6" fmla="*/ 71 w 163"/>
                  <a:gd name="T7" fmla="*/ 6 h 163"/>
                  <a:gd name="T8" fmla="*/ 157 w 163"/>
                  <a:gd name="T9" fmla="*/ 70 h 163"/>
                </a:gdLst>
                <a:ahLst/>
                <a:cxnLst>
                  <a:cxn ang="0">
                    <a:pos x="T0" y="T1"/>
                  </a:cxn>
                  <a:cxn ang="0">
                    <a:pos x="T2" y="T3"/>
                  </a:cxn>
                  <a:cxn ang="0">
                    <a:pos x="T4" y="T5"/>
                  </a:cxn>
                  <a:cxn ang="0">
                    <a:pos x="T6" y="T7"/>
                  </a:cxn>
                  <a:cxn ang="0">
                    <a:pos x="T8" y="T9"/>
                  </a:cxn>
                </a:cxnLst>
                <a:rect l="0" t="0" r="r" b="b"/>
                <a:pathLst>
                  <a:path w="163" h="163">
                    <a:moveTo>
                      <a:pt x="157" y="70"/>
                    </a:moveTo>
                    <a:cubicBezTo>
                      <a:pt x="163" y="112"/>
                      <a:pt x="134" y="151"/>
                      <a:pt x="92" y="157"/>
                    </a:cubicBezTo>
                    <a:cubicBezTo>
                      <a:pt x="51" y="163"/>
                      <a:pt x="12" y="133"/>
                      <a:pt x="6" y="92"/>
                    </a:cubicBezTo>
                    <a:cubicBezTo>
                      <a:pt x="0" y="50"/>
                      <a:pt x="29" y="11"/>
                      <a:pt x="71" y="6"/>
                    </a:cubicBezTo>
                    <a:cubicBezTo>
                      <a:pt x="113" y="0"/>
                      <a:pt x="151" y="29"/>
                      <a:pt x="157" y="70"/>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8" name="iśḷîḓè"/>
              <p:cNvSpPr/>
              <p:nvPr/>
            </p:nvSpPr>
            <p:spPr bwMode="auto">
              <a:xfrm>
                <a:off x="5116513" y="2363788"/>
                <a:ext cx="271463" cy="711200"/>
              </a:xfrm>
              <a:custGeom>
                <a:avLst/>
                <a:gdLst>
                  <a:gd name="T0" fmla="*/ 149 w 185"/>
                  <a:gd name="T1" fmla="*/ 19 h 484"/>
                  <a:gd name="T2" fmla="*/ 151 w 185"/>
                  <a:gd name="T3" fmla="*/ 22 h 484"/>
                  <a:gd name="T4" fmla="*/ 149 w 185"/>
                  <a:gd name="T5" fmla="*/ 52 h 484"/>
                  <a:gd name="T6" fmla="*/ 150 w 185"/>
                  <a:gd name="T7" fmla="*/ 69 h 484"/>
                  <a:gd name="T8" fmla="*/ 131 w 185"/>
                  <a:gd name="T9" fmla="*/ 80 h 484"/>
                  <a:gd name="T10" fmla="*/ 106 w 185"/>
                  <a:gd name="T11" fmla="*/ 112 h 484"/>
                  <a:gd name="T12" fmla="*/ 86 w 185"/>
                  <a:gd name="T13" fmla="*/ 182 h 484"/>
                  <a:gd name="T14" fmla="*/ 75 w 185"/>
                  <a:gd name="T15" fmla="*/ 258 h 484"/>
                  <a:gd name="T16" fmla="*/ 116 w 185"/>
                  <a:gd name="T17" fmla="*/ 318 h 484"/>
                  <a:gd name="T18" fmla="*/ 159 w 185"/>
                  <a:gd name="T19" fmla="*/ 381 h 484"/>
                  <a:gd name="T20" fmla="*/ 183 w 185"/>
                  <a:gd name="T21" fmla="*/ 429 h 484"/>
                  <a:gd name="T22" fmla="*/ 178 w 185"/>
                  <a:gd name="T23" fmla="*/ 461 h 484"/>
                  <a:gd name="T24" fmla="*/ 161 w 185"/>
                  <a:gd name="T25" fmla="*/ 473 h 484"/>
                  <a:gd name="T26" fmla="*/ 126 w 185"/>
                  <a:gd name="T27" fmla="*/ 483 h 484"/>
                  <a:gd name="T28" fmla="*/ 90 w 185"/>
                  <a:gd name="T29" fmla="*/ 457 h 484"/>
                  <a:gd name="T30" fmla="*/ 33 w 185"/>
                  <a:gd name="T31" fmla="*/ 371 h 484"/>
                  <a:gd name="T32" fmla="*/ 5 w 185"/>
                  <a:gd name="T33" fmla="*/ 286 h 484"/>
                  <a:gd name="T34" fmla="*/ 50 w 185"/>
                  <a:gd name="T35" fmla="*/ 120 h 484"/>
                  <a:gd name="T36" fmla="*/ 71 w 185"/>
                  <a:gd name="T37" fmla="*/ 80 h 484"/>
                  <a:gd name="T38" fmla="*/ 70 w 185"/>
                  <a:gd name="T39" fmla="*/ 53 h 484"/>
                  <a:gd name="T40" fmla="*/ 78 w 185"/>
                  <a:gd name="T41" fmla="*/ 25 h 484"/>
                  <a:gd name="T42" fmla="*/ 119 w 185"/>
                  <a:gd name="T43" fmla="*/ 2 h 484"/>
                  <a:gd name="T44" fmla="*/ 129 w 185"/>
                  <a:gd name="T45" fmla="*/ 1 h 484"/>
                  <a:gd name="T46" fmla="*/ 143 w 185"/>
                  <a:gd name="T47" fmla="*/ 11 h 484"/>
                  <a:gd name="T48" fmla="*/ 149 w 185"/>
                  <a:gd name="T49" fmla="*/ 1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484">
                    <a:moveTo>
                      <a:pt x="149" y="19"/>
                    </a:moveTo>
                    <a:cubicBezTo>
                      <a:pt x="150" y="20"/>
                      <a:pt x="151" y="21"/>
                      <a:pt x="151" y="22"/>
                    </a:cubicBezTo>
                    <a:cubicBezTo>
                      <a:pt x="154" y="33"/>
                      <a:pt x="149" y="41"/>
                      <a:pt x="149" y="52"/>
                    </a:cubicBezTo>
                    <a:cubicBezTo>
                      <a:pt x="148" y="57"/>
                      <a:pt x="159" y="64"/>
                      <a:pt x="150" y="69"/>
                    </a:cubicBezTo>
                    <a:cubicBezTo>
                      <a:pt x="147" y="71"/>
                      <a:pt x="138" y="75"/>
                      <a:pt x="131" y="80"/>
                    </a:cubicBezTo>
                    <a:cubicBezTo>
                      <a:pt x="121" y="86"/>
                      <a:pt x="112" y="100"/>
                      <a:pt x="106" y="112"/>
                    </a:cubicBezTo>
                    <a:cubicBezTo>
                      <a:pt x="97" y="135"/>
                      <a:pt x="90" y="158"/>
                      <a:pt x="86" y="182"/>
                    </a:cubicBezTo>
                    <a:cubicBezTo>
                      <a:pt x="81" y="204"/>
                      <a:pt x="71" y="236"/>
                      <a:pt x="75" y="258"/>
                    </a:cubicBezTo>
                    <a:cubicBezTo>
                      <a:pt x="78" y="277"/>
                      <a:pt x="104" y="302"/>
                      <a:pt x="116" y="318"/>
                    </a:cubicBezTo>
                    <a:cubicBezTo>
                      <a:pt x="131" y="339"/>
                      <a:pt x="145" y="360"/>
                      <a:pt x="159" y="381"/>
                    </a:cubicBezTo>
                    <a:cubicBezTo>
                      <a:pt x="169" y="396"/>
                      <a:pt x="179" y="412"/>
                      <a:pt x="183" y="429"/>
                    </a:cubicBezTo>
                    <a:cubicBezTo>
                      <a:pt x="185" y="440"/>
                      <a:pt x="185" y="452"/>
                      <a:pt x="178" y="461"/>
                    </a:cubicBezTo>
                    <a:cubicBezTo>
                      <a:pt x="174" y="466"/>
                      <a:pt x="168" y="470"/>
                      <a:pt x="161" y="473"/>
                    </a:cubicBezTo>
                    <a:cubicBezTo>
                      <a:pt x="150" y="478"/>
                      <a:pt x="139" y="484"/>
                      <a:pt x="126" y="483"/>
                    </a:cubicBezTo>
                    <a:cubicBezTo>
                      <a:pt x="111" y="481"/>
                      <a:pt x="100" y="469"/>
                      <a:pt x="90" y="457"/>
                    </a:cubicBezTo>
                    <a:cubicBezTo>
                      <a:pt x="68" y="430"/>
                      <a:pt x="48" y="402"/>
                      <a:pt x="33" y="371"/>
                    </a:cubicBezTo>
                    <a:cubicBezTo>
                      <a:pt x="21" y="349"/>
                      <a:pt x="0" y="311"/>
                      <a:pt x="5" y="286"/>
                    </a:cubicBezTo>
                    <a:cubicBezTo>
                      <a:pt x="17" y="230"/>
                      <a:pt x="33" y="175"/>
                      <a:pt x="50" y="120"/>
                    </a:cubicBezTo>
                    <a:cubicBezTo>
                      <a:pt x="55" y="105"/>
                      <a:pt x="67" y="94"/>
                      <a:pt x="71" y="80"/>
                    </a:cubicBezTo>
                    <a:cubicBezTo>
                      <a:pt x="74" y="71"/>
                      <a:pt x="70" y="62"/>
                      <a:pt x="70" y="53"/>
                    </a:cubicBezTo>
                    <a:cubicBezTo>
                      <a:pt x="71" y="45"/>
                      <a:pt x="74" y="33"/>
                      <a:pt x="78" y="25"/>
                    </a:cubicBezTo>
                    <a:cubicBezTo>
                      <a:pt x="86" y="9"/>
                      <a:pt x="104" y="6"/>
                      <a:pt x="119" y="2"/>
                    </a:cubicBezTo>
                    <a:cubicBezTo>
                      <a:pt x="123" y="1"/>
                      <a:pt x="126" y="0"/>
                      <a:pt x="129" y="1"/>
                    </a:cubicBezTo>
                    <a:cubicBezTo>
                      <a:pt x="135" y="2"/>
                      <a:pt x="139" y="6"/>
                      <a:pt x="143" y="11"/>
                    </a:cubicBezTo>
                    <a:cubicBezTo>
                      <a:pt x="145" y="13"/>
                      <a:pt x="148" y="16"/>
                      <a:pt x="149" y="19"/>
                    </a:cubicBez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9" name="íŝľíḑé"/>
              <p:cNvSpPr/>
              <p:nvPr/>
            </p:nvSpPr>
            <p:spPr bwMode="auto">
              <a:xfrm>
                <a:off x="6188076" y="2335213"/>
                <a:ext cx="273050" cy="711200"/>
              </a:xfrm>
              <a:custGeom>
                <a:avLst/>
                <a:gdLst>
                  <a:gd name="T0" fmla="*/ 36 w 185"/>
                  <a:gd name="T1" fmla="*/ 19 h 485"/>
                  <a:gd name="T2" fmla="*/ 34 w 185"/>
                  <a:gd name="T3" fmla="*/ 23 h 485"/>
                  <a:gd name="T4" fmla="*/ 37 w 185"/>
                  <a:gd name="T5" fmla="*/ 52 h 485"/>
                  <a:gd name="T6" fmla="*/ 35 w 185"/>
                  <a:gd name="T7" fmla="*/ 70 h 485"/>
                  <a:gd name="T8" fmla="*/ 54 w 185"/>
                  <a:gd name="T9" fmla="*/ 80 h 485"/>
                  <a:gd name="T10" fmla="*/ 79 w 185"/>
                  <a:gd name="T11" fmla="*/ 113 h 485"/>
                  <a:gd name="T12" fmla="*/ 100 w 185"/>
                  <a:gd name="T13" fmla="*/ 183 h 485"/>
                  <a:gd name="T14" fmla="*/ 110 w 185"/>
                  <a:gd name="T15" fmla="*/ 258 h 485"/>
                  <a:gd name="T16" fmla="*/ 69 w 185"/>
                  <a:gd name="T17" fmla="*/ 319 h 485"/>
                  <a:gd name="T18" fmla="*/ 26 w 185"/>
                  <a:gd name="T19" fmla="*/ 382 h 485"/>
                  <a:gd name="T20" fmla="*/ 2 w 185"/>
                  <a:gd name="T21" fmla="*/ 430 h 485"/>
                  <a:gd name="T22" fmla="*/ 7 w 185"/>
                  <a:gd name="T23" fmla="*/ 461 h 485"/>
                  <a:gd name="T24" fmla="*/ 24 w 185"/>
                  <a:gd name="T25" fmla="*/ 473 h 485"/>
                  <a:gd name="T26" fmla="*/ 59 w 185"/>
                  <a:gd name="T27" fmla="*/ 483 h 485"/>
                  <a:gd name="T28" fmla="*/ 95 w 185"/>
                  <a:gd name="T29" fmla="*/ 457 h 485"/>
                  <a:gd name="T30" fmla="*/ 153 w 185"/>
                  <a:gd name="T31" fmla="*/ 371 h 485"/>
                  <a:gd name="T32" fmla="*/ 180 w 185"/>
                  <a:gd name="T33" fmla="*/ 287 h 485"/>
                  <a:gd name="T34" fmla="*/ 135 w 185"/>
                  <a:gd name="T35" fmla="*/ 120 h 485"/>
                  <a:gd name="T36" fmla="*/ 114 w 185"/>
                  <a:gd name="T37" fmla="*/ 81 h 485"/>
                  <a:gd name="T38" fmla="*/ 115 w 185"/>
                  <a:gd name="T39" fmla="*/ 54 h 485"/>
                  <a:gd name="T40" fmla="*/ 107 w 185"/>
                  <a:gd name="T41" fmla="*/ 25 h 485"/>
                  <a:gd name="T42" fmla="*/ 66 w 185"/>
                  <a:gd name="T43" fmla="*/ 2 h 485"/>
                  <a:gd name="T44" fmla="*/ 56 w 185"/>
                  <a:gd name="T45" fmla="*/ 1 h 485"/>
                  <a:gd name="T46" fmla="*/ 42 w 185"/>
                  <a:gd name="T47" fmla="*/ 11 h 485"/>
                  <a:gd name="T48" fmla="*/ 36 w 185"/>
                  <a:gd name="T49" fmla="*/ 19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485">
                    <a:moveTo>
                      <a:pt x="36" y="19"/>
                    </a:moveTo>
                    <a:cubicBezTo>
                      <a:pt x="35" y="20"/>
                      <a:pt x="35" y="21"/>
                      <a:pt x="34" y="23"/>
                    </a:cubicBezTo>
                    <a:cubicBezTo>
                      <a:pt x="31" y="33"/>
                      <a:pt x="36" y="41"/>
                      <a:pt x="37" y="52"/>
                    </a:cubicBezTo>
                    <a:cubicBezTo>
                      <a:pt x="37" y="57"/>
                      <a:pt x="26" y="64"/>
                      <a:pt x="35" y="70"/>
                    </a:cubicBezTo>
                    <a:cubicBezTo>
                      <a:pt x="38" y="72"/>
                      <a:pt x="47" y="76"/>
                      <a:pt x="54" y="80"/>
                    </a:cubicBezTo>
                    <a:cubicBezTo>
                      <a:pt x="64" y="86"/>
                      <a:pt x="73" y="100"/>
                      <a:pt x="79" y="113"/>
                    </a:cubicBezTo>
                    <a:cubicBezTo>
                      <a:pt x="88" y="135"/>
                      <a:pt x="95" y="159"/>
                      <a:pt x="100" y="183"/>
                    </a:cubicBezTo>
                    <a:cubicBezTo>
                      <a:pt x="104" y="204"/>
                      <a:pt x="114" y="237"/>
                      <a:pt x="110" y="258"/>
                    </a:cubicBezTo>
                    <a:cubicBezTo>
                      <a:pt x="107" y="278"/>
                      <a:pt x="81" y="302"/>
                      <a:pt x="69" y="319"/>
                    </a:cubicBezTo>
                    <a:cubicBezTo>
                      <a:pt x="55" y="339"/>
                      <a:pt x="40" y="360"/>
                      <a:pt x="26" y="382"/>
                    </a:cubicBezTo>
                    <a:cubicBezTo>
                      <a:pt x="16" y="397"/>
                      <a:pt x="7" y="412"/>
                      <a:pt x="2" y="430"/>
                    </a:cubicBezTo>
                    <a:cubicBezTo>
                      <a:pt x="0" y="440"/>
                      <a:pt x="0" y="452"/>
                      <a:pt x="7" y="461"/>
                    </a:cubicBezTo>
                    <a:cubicBezTo>
                      <a:pt x="11" y="466"/>
                      <a:pt x="17" y="470"/>
                      <a:pt x="24" y="473"/>
                    </a:cubicBezTo>
                    <a:cubicBezTo>
                      <a:pt x="35" y="479"/>
                      <a:pt x="47" y="485"/>
                      <a:pt x="59" y="483"/>
                    </a:cubicBezTo>
                    <a:cubicBezTo>
                      <a:pt x="74" y="481"/>
                      <a:pt x="85" y="469"/>
                      <a:pt x="95" y="457"/>
                    </a:cubicBezTo>
                    <a:cubicBezTo>
                      <a:pt x="117" y="430"/>
                      <a:pt x="137" y="402"/>
                      <a:pt x="153" y="371"/>
                    </a:cubicBezTo>
                    <a:cubicBezTo>
                      <a:pt x="164" y="350"/>
                      <a:pt x="185" y="311"/>
                      <a:pt x="180" y="287"/>
                    </a:cubicBezTo>
                    <a:cubicBezTo>
                      <a:pt x="169" y="230"/>
                      <a:pt x="152" y="175"/>
                      <a:pt x="135" y="120"/>
                    </a:cubicBezTo>
                    <a:cubicBezTo>
                      <a:pt x="130" y="105"/>
                      <a:pt x="118" y="95"/>
                      <a:pt x="114" y="81"/>
                    </a:cubicBezTo>
                    <a:cubicBezTo>
                      <a:pt x="111" y="72"/>
                      <a:pt x="115" y="63"/>
                      <a:pt x="115" y="54"/>
                    </a:cubicBezTo>
                    <a:cubicBezTo>
                      <a:pt x="114" y="45"/>
                      <a:pt x="111" y="33"/>
                      <a:pt x="107" y="25"/>
                    </a:cubicBezTo>
                    <a:cubicBezTo>
                      <a:pt x="99" y="10"/>
                      <a:pt x="81" y="6"/>
                      <a:pt x="66" y="2"/>
                    </a:cubicBezTo>
                    <a:cubicBezTo>
                      <a:pt x="62" y="1"/>
                      <a:pt x="59" y="0"/>
                      <a:pt x="56" y="1"/>
                    </a:cubicBezTo>
                    <a:cubicBezTo>
                      <a:pt x="50" y="2"/>
                      <a:pt x="46" y="7"/>
                      <a:pt x="42" y="11"/>
                    </a:cubicBezTo>
                    <a:cubicBezTo>
                      <a:pt x="40" y="14"/>
                      <a:pt x="38" y="16"/>
                      <a:pt x="36" y="19"/>
                    </a:cubicBez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0" name="iṩlîde"/>
              <p:cNvSpPr/>
              <p:nvPr/>
            </p:nvSpPr>
            <p:spPr bwMode="auto">
              <a:xfrm>
                <a:off x="5214938" y="2874963"/>
                <a:ext cx="571500" cy="1282700"/>
              </a:xfrm>
              <a:custGeom>
                <a:avLst/>
                <a:gdLst>
                  <a:gd name="T0" fmla="*/ 369 w 389"/>
                  <a:gd name="T1" fmla="*/ 129 h 873"/>
                  <a:gd name="T2" fmla="*/ 367 w 389"/>
                  <a:gd name="T3" fmla="*/ 109 h 873"/>
                  <a:gd name="T4" fmla="*/ 292 w 389"/>
                  <a:gd name="T5" fmla="*/ 124 h 873"/>
                  <a:gd name="T6" fmla="*/ 197 w 389"/>
                  <a:gd name="T7" fmla="*/ 95 h 873"/>
                  <a:gd name="T8" fmla="*/ 147 w 389"/>
                  <a:gd name="T9" fmla="*/ 47 h 873"/>
                  <a:gd name="T10" fmla="*/ 92 w 389"/>
                  <a:gd name="T11" fmla="*/ 9 h 873"/>
                  <a:gd name="T12" fmla="*/ 28 w 389"/>
                  <a:gd name="T13" fmla="*/ 67 h 873"/>
                  <a:gd name="T14" fmla="*/ 5 w 389"/>
                  <a:gd name="T15" fmla="*/ 88 h 873"/>
                  <a:gd name="T16" fmla="*/ 1 w 389"/>
                  <a:gd name="T17" fmla="*/ 94 h 873"/>
                  <a:gd name="T18" fmla="*/ 2 w 389"/>
                  <a:gd name="T19" fmla="*/ 100 h 873"/>
                  <a:gd name="T20" fmla="*/ 98 w 389"/>
                  <a:gd name="T21" fmla="*/ 239 h 873"/>
                  <a:gd name="T22" fmla="*/ 165 w 389"/>
                  <a:gd name="T23" fmla="*/ 314 h 873"/>
                  <a:gd name="T24" fmla="*/ 165 w 389"/>
                  <a:gd name="T25" fmla="*/ 530 h 873"/>
                  <a:gd name="T26" fmla="*/ 161 w 389"/>
                  <a:gd name="T27" fmla="*/ 870 h 873"/>
                  <a:gd name="T28" fmla="*/ 318 w 389"/>
                  <a:gd name="T29" fmla="*/ 859 h 873"/>
                  <a:gd name="T30" fmla="*/ 374 w 389"/>
                  <a:gd name="T31" fmla="*/ 836 h 873"/>
                  <a:gd name="T32" fmla="*/ 376 w 389"/>
                  <a:gd name="T33" fmla="*/ 776 h 873"/>
                  <a:gd name="T34" fmla="*/ 381 w 389"/>
                  <a:gd name="T35" fmla="*/ 570 h 873"/>
                  <a:gd name="T36" fmla="*/ 389 w 389"/>
                  <a:gd name="T37" fmla="*/ 285 h 873"/>
                  <a:gd name="T38" fmla="*/ 330 w 389"/>
                  <a:gd name="T39" fmla="*/ 176 h 873"/>
                  <a:gd name="T40" fmla="*/ 369 w 389"/>
                  <a:gd name="T41" fmla="*/ 12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873">
                    <a:moveTo>
                      <a:pt x="369" y="129"/>
                    </a:moveTo>
                    <a:cubicBezTo>
                      <a:pt x="367" y="109"/>
                      <a:pt x="367" y="109"/>
                      <a:pt x="367" y="109"/>
                    </a:cubicBezTo>
                    <a:cubicBezTo>
                      <a:pt x="344" y="115"/>
                      <a:pt x="316" y="117"/>
                      <a:pt x="292" y="124"/>
                    </a:cubicBezTo>
                    <a:cubicBezTo>
                      <a:pt x="261" y="113"/>
                      <a:pt x="226" y="112"/>
                      <a:pt x="197" y="95"/>
                    </a:cubicBezTo>
                    <a:cubicBezTo>
                      <a:pt x="177" y="84"/>
                      <a:pt x="162" y="65"/>
                      <a:pt x="147" y="47"/>
                    </a:cubicBezTo>
                    <a:cubicBezTo>
                      <a:pt x="128" y="24"/>
                      <a:pt x="120" y="0"/>
                      <a:pt x="92" y="9"/>
                    </a:cubicBezTo>
                    <a:cubicBezTo>
                      <a:pt x="72" y="16"/>
                      <a:pt x="45" y="52"/>
                      <a:pt x="28" y="67"/>
                    </a:cubicBezTo>
                    <a:cubicBezTo>
                      <a:pt x="21" y="74"/>
                      <a:pt x="13" y="81"/>
                      <a:pt x="5" y="88"/>
                    </a:cubicBezTo>
                    <a:cubicBezTo>
                      <a:pt x="3" y="90"/>
                      <a:pt x="1" y="92"/>
                      <a:pt x="1" y="94"/>
                    </a:cubicBezTo>
                    <a:cubicBezTo>
                      <a:pt x="0" y="96"/>
                      <a:pt x="1" y="98"/>
                      <a:pt x="2" y="100"/>
                    </a:cubicBezTo>
                    <a:cubicBezTo>
                      <a:pt x="23" y="151"/>
                      <a:pt x="55" y="203"/>
                      <a:pt x="98" y="239"/>
                    </a:cubicBezTo>
                    <a:cubicBezTo>
                      <a:pt x="125" y="261"/>
                      <a:pt x="146" y="287"/>
                      <a:pt x="165" y="314"/>
                    </a:cubicBezTo>
                    <a:cubicBezTo>
                      <a:pt x="155" y="385"/>
                      <a:pt x="165" y="460"/>
                      <a:pt x="165" y="530"/>
                    </a:cubicBezTo>
                    <a:cubicBezTo>
                      <a:pt x="165" y="559"/>
                      <a:pt x="146" y="869"/>
                      <a:pt x="161" y="870"/>
                    </a:cubicBezTo>
                    <a:cubicBezTo>
                      <a:pt x="212" y="873"/>
                      <a:pt x="266" y="864"/>
                      <a:pt x="318" y="859"/>
                    </a:cubicBezTo>
                    <a:cubicBezTo>
                      <a:pt x="341" y="857"/>
                      <a:pt x="369" y="862"/>
                      <a:pt x="374" y="836"/>
                    </a:cubicBezTo>
                    <a:cubicBezTo>
                      <a:pt x="378" y="817"/>
                      <a:pt x="375" y="795"/>
                      <a:pt x="376" y="776"/>
                    </a:cubicBezTo>
                    <a:cubicBezTo>
                      <a:pt x="377" y="707"/>
                      <a:pt x="379" y="639"/>
                      <a:pt x="381" y="570"/>
                    </a:cubicBezTo>
                    <a:cubicBezTo>
                      <a:pt x="382" y="552"/>
                      <a:pt x="388" y="285"/>
                      <a:pt x="389" y="285"/>
                    </a:cubicBezTo>
                    <a:cubicBezTo>
                      <a:pt x="330" y="176"/>
                      <a:pt x="330" y="176"/>
                      <a:pt x="330" y="176"/>
                    </a:cubicBezTo>
                    <a:cubicBezTo>
                      <a:pt x="369" y="129"/>
                      <a:pt x="369" y="129"/>
                      <a:pt x="369" y="129"/>
                    </a:cubicBezTo>
                  </a:path>
                </a:pathLst>
              </a:custGeom>
              <a:solidFill>
                <a:srgbClr val="5D66D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1" name="íSḷïďê"/>
              <p:cNvSpPr/>
              <p:nvPr/>
            </p:nvSpPr>
            <p:spPr bwMode="auto">
              <a:xfrm>
                <a:off x="5803901" y="2846388"/>
                <a:ext cx="558800" cy="1319213"/>
              </a:xfrm>
              <a:custGeom>
                <a:avLst/>
                <a:gdLst>
                  <a:gd name="T0" fmla="*/ 380 w 380"/>
                  <a:gd name="T1" fmla="*/ 95 h 898"/>
                  <a:gd name="T2" fmla="*/ 375 w 380"/>
                  <a:gd name="T3" fmla="*/ 89 h 898"/>
                  <a:gd name="T4" fmla="*/ 352 w 380"/>
                  <a:gd name="T5" fmla="*/ 67 h 898"/>
                  <a:gd name="T6" fmla="*/ 288 w 380"/>
                  <a:gd name="T7" fmla="*/ 9 h 898"/>
                  <a:gd name="T8" fmla="*/ 233 w 380"/>
                  <a:gd name="T9" fmla="*/ 47 h 898"/>
                  <a:gd name="T10" fmla="*/ 183 w 380"/>
                  <a:gd name="T11" fmla="*/ 96 h 898"/>
                  <a:gd name="T12" fmla="*/ 81 w 380"/>
                  <a:gd name="T13" fmla="*/ 126 h 898"/>
                  <a:gd name="T14" fmla="*/ 76 w 380"/>
                  <a:gd name="T15" fmla="*/ 129 h 898"/>
                  <a:gd name="T16" fmla="*/ 56 w 380"/>
                  <a:gd name="T17" fmla="*/ 125 h 898"/>
                  <a:gd name="T18" fmla="*/ 20 w 380"/>
                  <a:gd name="T19" fmla="*/ 138 h 898"/>
                  <a:gd name="T20" fmla="*/ 60 w 380"/>
                  <a:gd name="T21" fmla="*/ 185 h 898"/>
                  <a:gd name="T22" fmla="*/ 0 w 380"/>
                  <a:gd name="T23" fmla="*/ 294 h 898"/>
                  <a:gd name="T24" fmla="*/ 9 w 380"/>
                  <a:gd name="T25" fmla="*/ 625 h 898"/>
                  <a:gd name="T26" fmla="*/ 14 w 380"/>
                  <a:gd name="T27" fmla="*/ 777 h 898"/>
                  <a:gd name="T28" fmla="*/ 15 w 380"/>
                  <a:gd name="T29" fmla="*/ 830 h 898"/>
                  <a:gd name="T30" fmla="*/ 18 w 380"/>
                  <a:gd name="T31" fmla="*/ 858 h 898"/>
                  <a:gd name="T32" fmla="*/ 65 w 380"/>
                  <a:gd name="T33" fmla="*/ 868 h 898"/>
                  <a:gd name="T34" fmla="*/ 79 w 380"/>
                  <a:gd name="T35" fmla="*/ 869 h 898"/>
                  <a:gd name="T36" fmla="*/ 151 w 380"/>
                  <a:gd name="T37" fmla="*/ 881 h 898"/>
                  <a:gd name="T38" fmla="*/ 197 w 380"/>
                  <a:gd name="T39" fmla="*/ 897 h 898"/>
                  <a:gd name="T40" fmla="*/ 207 w 380"/>
                  <a:gd name="T41" fmla="*/ 896 h 898"/>
                  <a:gd name="T42" fmla="*/ 211 w 380"/>
                  <a:gd name="T43" fmla="*/ 884 h 898"/>
                  <a:gd name="T44" fmla="*/ 221 w 380"/>
                  <a:gd name="T45" fmla="*/ 654 h 898"/>
                  <a:gd name="T46" fmla="*/ 228 w 380"/>
                  <a:gd name="T47" fmla="*/ 463 h 898"/>
                  <a:gd name="T48" fmla="*/ 228 w 380"/>
                  <a:gd name="T49" fmla="*/ 460 h 898"/>
                  <a:gd name="T50" fmla="*/ 221 w 380"/>
                  <a:gd name="T51" fmla="*/ 306 h 898"/>
                  <a:gd name="T52" fmla="*/ 282 w 380"/>
                  <a:gd name="T53" fmla="*/ 239 h 898"/>
                  <a:gd name="T54" fmla="*/ 378 w 380"/>
                  <a:gd name="T55" fmla="*/ 100 h 898"/>
                  <a:gd name="T56" fmla="*/ 380 w 380"/>
                  <a:gd name="T57" fmla="*/ 95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0" h="898">
                    <a:moveTo>
                      <a:pt x="380" y="95"/>
                    </a:moveTo>
                    <a:cubicBezTo>
                      <a:pt x="379" y="92"/>
                      <a:pt x="377" y="90"/>
                      <a:pt x="375" y="89"/>
                    </a:cubicBezTo>
                    <a:cubicBezTo>
                      <a:pt x="367" y="82"/>
                      <a:pt x="360" y="74"/>
                      <a:pt x="352" y="67"/>
                    </a:cubicBezTo>
                    <a:cubicBezTo>
                      <a:pt x="335" y="53"/>
                      <a:pt x="308" y="16"/>
                      <a:pt x="288" y="9"/>
                    </a:cubicBezTo>
                    <a:cubicBezTo>
                      <a:pt x="260" y="0"/>
                      <a:pt x="252" y="24"/>
                      <a:pt x="233" y="47"/>
                    </a:cubicBezTo>
                    <a:cubicBezTo>
                      <a:pt x="218" y="65"/>
                      <a:pt x="203" y="84"/>
                      <a:pt x="183" y="96"/>
                    </a:cubicBezTo>
                    <a:cubicBezTo>
                      <a:pt x="152" y="113"/>
                      <a:pt x="114" y="113"/>
                      <a:pt x="81" y="126"/>
                    </a:cubicBezTo>
                    <a:cubicBezTo>
                      <a:pt x="80" y="127"/>
                      <a:pt x="78" y="128"/>
                      <a:pt x="76" y="129"/>
                    </a:cubicBezTo>
                    <a:cubicBezTo>
                      <a:pt x="70" y="128"/>
                      <a:pt x="63" y="126"/>
                      <a:pt x="56" y="125"/>
                    </a:cubicBezTo>
                    <a:cubicBezTo>
                      <a:pt x="42" y="121"/>
                      <a:pt x="13" y="111"/>
                      <a:pt x="20" y="138"/>
                    </a:cubicBezTo>
                    <a:cubicBezTo>
                      <a:pt x="25" y="153"/>
                      <a:pt x="49" y="173"/>
                      <a:pt x="60" y="185"/>
                    </a:cubicBezTo>
                    <a:cubicBezTo>
                      <a:pt x="0" y="294"/>
                      <a:pt x="0" y="294"/>
                      <a:pt x="0" y="294"/>
                    </a:cubicBezTo>
                    <a:cubicBezTo>
                      <a:pt x="3" y="404"/>
                      <a:pt x="6" y="515"/>
                      <a:pt x="9" y="625"/>
                    </a:cubicBezTo>
                    <a:cubicBezTo>
                      <a:pt x="11" y="676"/>
                      <a:pt x="12" y="726"/>
                      <a:pt x="14" y="777"/>
                    </a:cubicBezTo>
                    <a:cubicBezTo>
                      <a:pt x="14" y="795"/>
                      <a:pt x="15" y="812"/>
                      <a:pt x="15" y="830"/>
                    </a:cubicBezTo>
                    <a:cubicBezTo>
                      <a:pt x="15" y="838"/>
                      <a:pt x="13" y="851"/>
                      <a:pt x="18" y="858"/>
                    </a:cubicBezTo>
                    <a:cubicBezTo>
                      <a:pt x="25" y="868"/>
                      <a:pt x="48" y="868"/>
                      <a:pt x="65" y="868"/>
                    </a:cubicBezTo>
                    <a:cubicBezTo>
                      <a:pt x="71" y="868"/>
                      <a:pt x="75" y="868"/>
                      <a:pt x="79" y="869"/>
                    </a:cubicBezTo>
                    <a:cubicBezTo>
                      <a:pt x="103" y="871"/>
                      <a:pt x="128" y="873"/>
                      <a:pt x="151" y="881"/>
                    </a:cubicBezTo>
                    <a:cubicBezTo>
                      <a:pt x="166" y="887"/>
                      <a:pt x="181" y="895"/>
                      <a:pt x="197" y="897"/>
                    </a:cubicBezTo>
                    <a:cubicBezTo>
                      <a:pt x="201" y="898"/>
                      <a:pt x="205" y="898"/>
                      <a:pt x="207" y="896"/>
                    </a:cubicBezTo>
                    <a:cubicBezTo>
                      <a:pt x="211" y="893"/>
                      <a:pt x="211" y="888"/>
                      <a:pt x="211" y="884"/>
                    </a:cubicBezTo>
                    <a:cubicBezTo>
                      <a:pt x="217" y="809"/>
                      <a:pt x="217" y="731"/>
                      <a:pt x="221" y="654"/>
                    </a:cubicBezTo>
                    <a:cubicBezTo>
                      <a:pt x="225" y="592"/>
                      <a:pt x="234" y="526"/>
                      <a:pt x="228" y="463"/>
                    </a:cubicBezTo>
                    <a:cubicBezTo>
                      <a:pt x="228" y="462"/>
                      <a:pt x="228" y="461"/>
                      <a:pt x="228" y="460"/>
                    </a:cubicBezTo>
                    <a:cubicBezTo>
                      <a:pt x="217" y="403"/>
                      <a:pt x="224" y="354"/>
                      <a:pt x="221" y="306"/>
                    </a:cubicBezTo>
                    <a:cubicBezTo>
                      <a:pt x="239" y="282"/>
                      <a:pt x="258" y="259"/>
                      <a:pt x="282" y="239"/>
                    </a:cubicBezTo>
                    <a:cubicBezTo>
                      <a:pt x="325" y="203"/>
                      <a:pt x="357" y="151"/>
                      <a:pt x="378" y="100"/>
                    </a:cubicBezTo>
                    <a:cubicBezTo>
                      <a:pt x="379" y="98"/>
                      <a:pt x="380" y="97"/>
                      <a:pt x="380" y="95"/>
                    </a:cubicBezTo>
                  </a:path>
                </a:pathLst>
              </a:custGeom>
              <a:solidFill>
                <a:srgbClr val="5D66D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2" name="îS1ïḑe"/>
              <p:cNvSpPr/>
              <p:nvPr/>
            </p:nvSpPr>
            <p:spPr bwMode="auto">
              <a:xfrm>
                <a:off x="7410451" y="2838450"/>
                <a:ext cx="665163" cy="431800"/>
              </a:xfrm>
              <a:custGeom>
                <a:avLst/>
                <a:gdLst>
                  <a:gd name="T0" fmla="*/ 46 w 452"/>
                  <a:gd name="T1" fmla="*/ 0 h 294"/>
                  <a:gd name="T2" fmla="*/ 49 w 452"/>
                  <a:gd name="T3" fmla="*/ 1 h 294"/>
                  <a:gd name="T4" fmla="*/ 74 w 452"/>
                  <a:gd name="T5" fmla="*/ 20 h 294"/>
                  <a:gd name="T6" fmla="*/ 90 w 452"/>
                  <a:gd name="T7" fmla="*/ 29 h 294"/>
                  <a:gd name="T8" fmla="*/ 88 w 452"/>
                  <a:gd name="T9" fmla="*/ 52 h 294"/>
                  <a:gd name="T10" fmla="*/ 102 w 452"/>
                  <a:gd name="T11" fmla="*/ 93 h 294"/>
                  <a:gd name="T12" fmla="*/ 219 w 452"/>
                  <a:gd name="T13" fmla="*/ 213 h 294"/>
                  <a:gd name="T14" fmla="*/ 227 w 452"/>
                  <a:gd name="T15" fmla="*/ 218 h 294"/>
                  <a:gd name="T16" fmla="*/ 243 w 452"/>
                  <a:gd name="T17" fmla="*/ 212 h 294"/>
                  <a:gd name="T18" fmla="*/ 312 w 452"/>
                  <a:gd name="T19" fmla="*/ 172 h 294"/>
                  <a:gd name="T20" fmla="*/ 380 w 452"/>
                  <a:gd name="T21" fmla="*/ 154 h 294"/>
                  <a:gd name="T22" fmla="*/ 441 w 452"/>
                  <a:gd name="T23" fmla="*/ 185 h 294"/>
                  <a:gd name="T24" fmla="*/ 445 w 452"/>
                  <a:gd name="T25" fmla="*/ 236 h 294"/>
                  <a:gd name="T26" fmla="*/ 326 w 452"/>
                  <a:gd name="T27" fmla="*/ 282 h 294"/>
                  <a:gd name="T28" fmla="*/ 219 w 452"/>
                  <a:gd name="T29" fmla="*/ 294 h 294"/>
                  <a:gd name="T30" fmla="*/ 206 w 452"/>
                  <a:gd name="T31" fmla="*/ 293 h 294"/>
                  <a:gd name="T32" fmla="*/ 195 w 452"/>
                  <a:gd name="T33" fmla="*/ 284 h 294"/>
                  <a:gd name="T34" fmla="*/ 76 w 452"/>
                  <a:gd name="T35" fmla="*/ 147 h 294"/>
                  <a:gd name="T36" fmla="*/ 53 w 452"/>
                  <a:gd name="T37" fmla="*/ 105 h 294"/>
                  <a:gd name="T38" fmla="*/ 29 w 452"/>
                  <a:gd name="T39" fmla="*/ 90 h 294"/>
                  <a:gd name="T40" fmla="*/ 9 w 452"/>
                  <a:gd name="T41" fmla="*/ 66 h 294"/>
                  <a:gd name="T42" fmla="*/ 13 w 452"/>
                  <a:gd name="T43" fmla="*/ 16 h 294"/>
                  <a:gd name="T44" fmla="*/ 18 w 452"/>
                  <a:gd name="T45" fmla="*/ 7 h 294"/>
                  <a:gd name="T46" fmla="*/ 35 w 452"/>
                  <a:gd name="T47" fmla="*/ 1 h 294"/>
                  <a:gd name="T48" fmla="*/ 46 w 452"/>
                  <a:gd name="T49"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2" h="294">
                    <a:moveTo>
                      <a:pt x="46" y="0"/>
                    </a:moveTo>
                    <a:cubicBezTo>
                      <a:pt x="47" y="0"/>
                      <a:pt x="48" y="0"/>
                      <a:pt x="49" y="1"/>
                    </a:cubicBezTo>
                    <a:cubicBezTo>
                      <a:pt x="61" y="5"/>
                      <a:pt x="64" y="13"/>
                      <a:pt x="74" y="20"/>
                    </a:cubicBezTo>
                    <a:cubicBezTo>
                      <a:pt x="78" y="23"/>
                      <a:pt x="91" y="18"/>
                      <a:pt x="90" y="29"/>
                    </a:cubicBezTo>
                    <a:cubicBezTo>
                      <a:pt x="90" y="33"/>
                      <a:pt x="88" y="43"/>
                      <a:pt x="88" y="52"/>
                    </a:cubicBezTo>
                    <a:cubicBezTo>
                      <a:pt x="87" y="64"/>
                      <a:pt x="94" y="81"/>
                      <a:pt x="102" y="93"/>
                    </a:cubicBezTo>
                    <a:cubicBezTo>
                      <a:pt x="133" y="140"/>
                      <a:pt x="176" y="177"/>
                      <a:pt x="219" y="213"/>
                    </a:cubicBezTo>
                    <a:cubicBezTo>
                      <a:pt x="221" y="215"/>
                      <a:pt x="224" y="217"/>
                      <a:pt x="227" y="218"/>
                    </a:cubicBezTo>
                    <a:cubicBezTo>
                      <a:pt x="233" y="219"/>
                      <a:pt x="238" y="215"/>
                      <a:pt x="243" y="212"/>
                    </a:cubicBezTo>
                    <a:cubicBezTo>
                      <a:pt x="265" y="197"/>
                      <a:pt x="288" y="183"/>
                      <a:pt x="312" y="172"/>
                    </a:cubicBezTo>
                    <a:cubicBezTo>
                      <a:pt x="333" y="162"/>
                      <a:pt x="357" y="154"/>
                      <a:pt x="380" y="154"/>
                    </a:cubicBezTo>
                    <a:cubicBezTo>
                      <a:pt x="404" y="154"/>
                      <a:pt x="429" y="165"/>
                      <a:pt x="441" y="185"/>
                    </a:cubicBezTo>
                    <a:cubicBezTo>
                      <a:pt x="451" y="200"/>
                      <a:pt x="452" y="220"/>
                      <a:pt x="445" y="236"/>
                    </a:cubicBezTo>
                    <a:cubicBezTo>
                      <a:pt x="427" y="277"/>
                      <a:pt x="363" y="276"/>
                      <a:pt x="326" y="282"/>
                    </a:cubicBezTo>
                    <a:cubicBezTo>
                      <a:pt x="290" y="289"/>
                      <a:pt x="255" y="293"/>
                      <a:pt x="219" y="294"/>
                    </a:cubicBezTo>
                    <a:cubicBezTo>
                      <a:pt x="215" y="294"/>
                      <a:pt x="210" y="294"/>
                      <a:pt x="206" y="293"/>
                    </a:cubicBezTo>
                    <a:cubicBezTo>
                      <a:pt x="201" y="291"/>
                      <a:pt x="198" y="287"/>
                      <a:pt x="195" y="284"/>
                    </a:cubicBezTo>
                    <a:cubicBezTo>
                      <a:pt x="152" y="241"/>
                      <a:pt x="113" y="194"/>
                      <a:pt x="76" y="147"/>
                    </a:cubicBezTo>
                    <a:cubicBezTo>
                      <a:pt x="65" y="134"/>
                      <a:pt x="63" y="117"/>
                      <a:pt x="53" y="105"/>
                    </a:cubicBezTo>
                    <a:cubicBezTo>
                      <a:pt x="47" y="97"/>
                      <a:pt x="37" y="96"/>
                      <a:pt x="29" y="90"/>
                    </a:cubicBezTo>
                    <a:cubicBezTo>
                      <a:pt x="22" y="84"/>
                      <a:pt x="14" y="74"/>
                      <a:pt x="9" y="66"/>
                    </a:cubicBezTo>
                    <a:cubicBezTo>
                      <a:pt x="0" y="50"/>
                      <a:pt x="8" y="32"/>
                      <a:pt x="13" y="16"/>
                    </a:cubicBezTo>
                    <a:cubicBezTo>
                      <a:pt x="14" y="12"/>
                      <a:pt x="15" y="10"/>
                      <a:pt x="18" y="7"/>
                    </a:cubicBezTo>
                    <a:cubicBezTo>
                      <a:pt x="22" y="2"/>
                      <a:pt x="29" y="2"/>
                      <a:pt x="35" y="1"/>
                    </a:cubicBezTo>
                    <a:cubicBezTo>
                      <a:pt x="38" y="0"/>
                      <a:pt x="42" y="0"/>
                      <a:pt x="46" y="0"/>
                    </a:cubicBezTo>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3" name="í$1íḋe"/>
              <p:cNvSpPr/>
              <p:nvPr/>
            </p:nvSpPr>
            <p:spPr bwMode="auto">
              <a:xfrm>
                <a:off x="7540626" y="2892425"/>
                <a:ext cx="846138" cy="412750"/>
              </a:xfrm>
              <a:custGeom>
                <a:avLst/>
                <a:gdLst>
                  <a:gd name="T0" fmla="*/ 255 w 575"/>
                  <a:gd name="T1" fmla="*/ 273 h 281"/>
                  <a:gd name="T2" fmla="*/ 141 w 575"/>
                  <a:gd name="T3" fmla="*/ 278 h 281"/>
                  <a:gd name="T4" fmla="*/ 115 w 575"/>
                  <a:gd name="T5" fmla="*/ 272 h 281"/>
                  <a:gd name="T6" fmla="*/ 98 w 575"/>
                  <a:gd name="T7" fmla="*/ 257 h 281"/>
                  <a:gd name="T8" fmla="*/ 9 w 575"/>
                  <a:gd name="T9" fmla="*/ 160 h 281"/>
                  <a:gd name="T10" fmla="*/ 2 w 575"/>
                  <a:gd name="T11" fmla="*/ 143 h 281"/>
                  <a:gd name="T12" fmla="*/ 10 w 575"/>
                  <a:gd name="T13" fmla="*/ 135 h 281"/>
                  <a:gd name="T14" fmla="*/ 53 w 575"/>
                  <a:gd name="T15" fmla="*/ 105 h 281"/>
                  <a:gd name="T16" fmla="*/ 61 w 575"/>
                  <a:gd name="T17" fmla="*/ 102 h 281"/>
                  <a:gd name="T18" fmla="*/ 69 w 575"/>
                  <a:gd name="T19" fmla="*/ 106 h 281"/>
                  <a:gd name="T20" fmla="*/ 105 w 575"/>
                  <a:gd name="T21" fmla="*/ 147 h 281"/>
                  <a:gd name="T22" fmla="*/ 154 w 575"/>
                  <a:gd name="T23" fmla="*/ 155 h 281"/>
                  <a:gd name="T24" fmla="*/ 346 w 575"/>
                  <a:gd name="T25" fmla="*/ 49 h 281"/>
                  <a:gd name="T26" fmla="*/ 447 w 575"/>
                  <a:gd name="T27" fmla="*/ 7 h 281"/>
                  <a:gd name="T28" fmla="*/ 517 w 575"/>
                  <a:gd name="T29" fmla="*/ 149 h 281"/>
                  <a:gd name="T30" fmla="*/ 340 w 575"/>
                  <a:gd name="T31" fmla="*/ 254 h 281"/>
                  <a:gd name="T32" fmla="*/ 255 w 575"/>
                  <a:gd name="T33" fmla="*/ 27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5" h="281">
                    <a:moveTo>
                      <a:pt x="255" y="273"/>
                    </a:moveTo>
                    <a:cubicBezTo>
                      <a:pt x="216" y="279"/>
                      <a:pt x="177" y="281"/>
                      <a:pt x="141" y="278"/>
                    </a:cubicBezTo>
                    <a:cubicBezTo>
                      <a:pt x="132" y="278"/>
                      <a:pt x="122" y="276"/>
                      <a:pt x="115" y="272"/>
                    </a:cubicBezTo>
                    <a:cubicBezTo>
                      <a:pt x="108" y="268"/>
                      <a:pt x="103" y="263"/>
                      <a:pt x="98" y="257"/>
                    </a:cubicBezTo>
                    <a:cubicBezTo>
                      <a:pt x="68" y="225"/>
                      <a:pt x="38" y="192"/>
                      <a:pt x="9" y="160"/>
                    </a:cubicBezTo>
                    <a:cubicBezTo>
                      <a:pt x="5" y="155"/>
                      <a:pt x="0" y="149"/>
                      <a:pt x="2" y="143"/>
                    </a:cubicBezTo>
                    <a:cubicBezTo>
                      <a:pt x="3" y="139"/>
                      <a:pt x="7" y="137"/>
                      <a:pt x="10" y="135"/>
                    </a:cubicBezTo>
                    <a:cubicBezTo>
                      <a:pt x="24" y="125"/>
                      <a:pt x="38" y="115"/>
                      <a:pt x="53" y="105"/>
                    </a:cubicBezTo>
                    <a:cubicBezTo>
                      <a:pt x="55" y="104"/>
                      <a:pt x="58" y="102"/>
                      <a:pt x="61" y="102"/>
                    </a:cubicBezTo>
                    <a:cubicBezTo>
                      <a:pt x="64" y="102"/>
                      <a:pt x="67" y="104"/>
                      <a:pt x="69" y="106"/>
                    </a:cubicBezTo>
                    <a:cubicBezTo>
                      <a:pt x="83" y="118"/>
                      <a:pt x="90" y="137"/>
                      <a:pt x="105" y="147"/>
                    </a:cubicBezTo>
                    <a:cubicBezTo>
                      <a:pt x="119" y="157"/>
                      <a:pt x="137" y="159"/>
                      <a:pt x="154" y="155"/>
                    </a:cubicBezTo>
                    <a:cubicBezTo>
                      <a:pt x="223" y="140"/>
                      <a:pt x="285" y="84"/>
                      <a:pt x="346" y="49"/>
                    </a:cubicBezTo>
                    <a:cubicBezTo>
                      <a:pt x="378" y="30"/>
                      <a:pt x="411" y="11"/>
                      <a:pt x="447" y="7"/>
                    </a:cubicBezTo>
                    <a:cubicBezTo>
                      <a:pt x="526" y="0"/>
                      <a:pt x="575" y="91"/>
                      <a:pt x="517" y="149"/>
                    </a:cubicBezTo>
                    <a:cubicBezTo>
                      <a:pt x="468" y="198"/>
                      <a:pt x="406" y="234"/>
                      <a:pt x="340" y="254"/>
                    </a:cubicBezTo>
                    <a:cubicBezTo>
                      <a:pt x="313" y="262"/>
                      <a:pt x="285" y="269"/>
                      <a:pt x="255" y="273"/>
                    </a:cubicBezTo>
                  </a:path>
                </a:pathLst>
              </a:custGeom>
              <a:solidFill>
                <a:srgbClr val="3B338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4" name="íşlîde"/>
              <p:cNvSpPr/>
              <p:nvPr/>
            </p:nvSpPr>
            <p:spPr bwMode="auto">
              <a:xfrm>
                <a:off x="8097838" y="5026025"/>
                <a:ext cx="96838" cy="144463"/>
              </a:xfrm>
              <a:custGeom>
                <a:avLst/>
                <a:gdLst>
                  <a:gd name="T0" fmla="*/ 50 w 61"/>
                  <a:gd name="T1" fmla="*/ 2 h 91"/>
                  <a:gd name="T2" fmla="*/ 61 w 61"/>
                  <a:gd name="T3" fmla="*/ 84 h 91"/>
                  <a:gd name="T4" fmla="*/ 12 w 61"/>
                  <a:gd name="T5" fmla="*/ 91 h 91"/>
                  <a:gd name="T6" fmla="*/ 0 w 61"/>
                  <a:gd name="T7" fmla="*/ 0 h 91"/>
                  <a:gd name="T8" fmla="*/ 50 w 61"/>
                  <a:gd name="T9" fmla="*/ 2 h 91"/>
                </a:gdLst>
                <a:ahLst/>
                <a:cxnLst>
                  <a:cxn ang="0">
                    <a:pos x="T0" y="T1"/>
                  </a:cxn>
                  <a:cxn ang="0">
                    <a:pos x="T2" y="T3"/>
                  </a:cxn>
                  <a:cxn ang="0">
                    <a:pos x="T4" y="T5"/>
                  </a:cxn>
                  <a:cxn ang="0">
                    <a:pos x="T6" y="T7"/>
                  </a:cxn>
                  <a:cxn ang="0">
                    <a:pos x="T8" y="T9"/>
                  </a:cxn>
                </a:cxnLst>
                <a:rect l="0" t="0" r="r" b="b"/>
                <a:pathLst>
                  <a:path w="61" h="91">
                    <a:moveTo>
                      <a:pt x="50" y="2"/>
                    </a:moveTo>
                    <a:lnTo>
                      <a:pt x="61" y="84"/>
                    </a:lnTo>
                    <a:lnTo>
                      <a:pt x="12" y="91"/>
                    </a:lnTo>
                    <a:lnTo>
                      <a:pt x="0" y="0"/>
                    </a:lnTo>
                    <a:lnTo>
                      <a:pt x="50" y="2"/>
                    </a:lnTo>
                    <a:close/>
                  </a:path>
                </a:pathLst>
              </a:custGeom>
              <a:solidFill>
                <a:srgbClr val="EDCEA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5" name="islíďe"/>
              <p:cNvSpPr/>
              <p:nvPr/>
            </p:nvSpPr>
            <p:spPr bwMode="auto">
              <a:xfrm>
                <a:off x="8020051" y="5149850"/>
                <a:ext cx="198438" cy="122238"/>
              </a:xfrm>
              <a:custGeom>
                <a:avLst/>
                <a:gdLst>
                  <a:gd name="T0" fmla="*/ 69 w 135"/>
                  <a:gd name="T1" fmla="*/ 0 h 83"/>
                  <a:gd name="T2" fmla="*/ 117 w 135"/>
                  <a:gd name="T3" fmla="*/ 9 h 83"/>
                  <a:gd name="T4" fmla="*/ 132 w 135"/>
                  <a:gd name="T5" fmla="*/ 22 h 83"/>
                  <a:gd name="T6" fmla="*/ 135 w 135"/>
                  <a:gd name="T7" fmla="*/ 57 h 83"/>
                  <a:gd name="T8" fmla="*/ 12 w 135"/>
                  <a:gd name="T9" fmla="*/ 83 h 83"/>
                  <a:gd name="T10" fmla="*/ 20 w 135"/>
                  <a:gd name="T11" fmla="*/ 39 h 83"/>
                  <a:gd name="T12" fmla="*/ 26 w 135"/>
                  <a:gd name="T13" fmla="*/ 36 h 83"/>
                  <a:gd name="T14" fmla="*/ 69 w 135"/>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83">
                    <a:moveTo>
                      <a:pt x="69" y="0"/>
                    </a:moveTo>
                    <a:cubicBezTo>
                      <a:pt x="117" y="9"/>
                      <a:pt x="117" y="9"/>
                      <a:pt x="117" y="9"/>
                    </a:cubicBezTo>
                    <a:cubicBezTo>
                      <a:pt x="132" y="22"/>
                      <a:pt x="132" y="22"/>
                      <a:pt x="132" y="22"/>
                    </a:cubicBezTo>
                    <a:cubicBezTo>
                      <a:pt x="135" y="57"/>
                      <a:pt x="135" y="57"/>
                      <a:pt x="135" y="57"/>
                    </a:cubicBezTo>
                    <a:cubicBezTo>
                      <a:pt x="12" y="83"/>
                      <a:pt x="12" y="83"/>
                      <a:pt x="12" y="83"/>
                    </a:cubicBezTo>
                    <a:cubicBezTo>
                      <a:pt x="0" y="69"/>
                      <a:pt x="4" y="47"/>
                      <a:pt x="20" y="39"/>
                    </a:cubicBezTo>
                    <a:cubicBezTo>
                      <a:pt x="26" y="36"/>
                      <a:pt x="26" y="36"/>
                      <a:pt x="26" y="36"/>
                    </a:cubicBezTo>
                    <a:lnTo>
                      <a:pt x="69" y="0"/>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6" name="ïṥḷïḍè"/>
              <p:cNvSpPr/>
              <p:nvPr/>
            </p:nvSpPr>
            <p:spPr bwMode="auto">
              <a:xfrm>
                <a:off x="8715376" y="4475163"/>
                <a:ext cx="125413" cy="117475"/>
              </a:xfrm>
              <a:custGeom>
                <a:avLst/>
                <a:gdLst>
                  <a:gd name="T0" fmla="*/ 14 w 85"/>
                  <a:gd name="T1" fmla="*/ 27 h 80"/>
                  <a:gd name="T2" fmla="*/ 81 w 85"/>
                  <a:gd name="T3" fmla="*/ 0 h 80"/>
                  <a:gd name="T4" fmla="*/ 85 w 85"/>
                  <a:gd name="T5" fmla="*/ 52 h 80"/>
                  <a:gd name="T6" fmla="*/ 0 w 85"/>
                  <a:gd name="T7" fmla="*/ 80 h 80"/>
                  <a:gd name="T8" fmla="*/ 14 w 85"/>
                  <a:gd name="T9" fmla="*/ 27 h 80"/>
                </a:gdLst>
                <a:ahLst/>
                <a:cxnLst>
                  <a:cxn ang="0">
                    <a:pos x="T0" y="T1"/>
                  </a:cxn>
                  <a:cxn ang="0">
                    <a:pos x="T2" y="T3"/>
                  </a:cxn>
                  <a:cxn ang="0">
                    <a:pos x="T4" y="T5"/>
                  </a:cxn>
                  <a:cxn ang="0">
                    <a:pos x="T6" y="T7"/>
                  </a:cxn>
                  <a:cxn ang="0">
                    <a:pos x="T8" y="T9"/>
                  </a:cxn>
                </a:cxnLst>
                <a:rect l="0" t="0" r="r" b="b"/>
                <a:pathLst>
                  <a:path w="85" h="80">
                    <a:moveTo>
                      <a:pt x="14" y="27"/>
                    </a:moveTo>
                    <a:cubicBezTo>
                      <a:pt x="37" y="20"/>
                      <a:pt x="58" y="5"/>
                      <a:pt x="81" y="0"/>
                    </a:cubicBezTo>
                    <a:cubicBezTo>
                      <a:pt x="82" y="17"/>
                      <a:pt x="83" y="35"/>
                      <a:pt x="85" y="52"/>
                    </a:cubicBezTo>
                    <a:cubicBezTo>
                      <a:pt x="58" y="65"/>
                      <a:pt x="30" y="75"/>
                      <a:pt x="0" y="80"/>
                    </a:cubicBezTo>
                    <a:cubicBezTo>
                      <a:pt x="5" y="63"/>
                      <a:pt x="11" y="45"/>
                      <a:pt x="14" y="27"/>
                    </a:cubicBezTo>
                    <a:close/>
                  </a:path>
                </a:pathLst>
              </a:custGeom>
              <a:solidFill>
                <a:srgbClr val="EDCEA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7" name="ïśľïḓé"/>
              <p:cNvSpPr/>
              <p:nvPr/>
            </p:nvSpPr>
            <p:spPr bwMode="auto">
              <a:xfrm>
                <a:off x="8821738" y="4449763"/>
                <a:ext cx="163513" cy="200025"/>
              </a:xfrm>
              <a:custGeom>
                <a:avLst/>
                <a:gdLst>
                  <a:gd name="T0" fmla="*/ 14 w 111"/>
                  <a:gd name="T1" fmla="*/ 68 h 136"/>
                  <a:gd name="T2" fmla="*/ 11 w 111"/>
                  <a:gd name="T3" fmla="*/ 61 h 136"/>
                  <a:gd name="T4" fmla="*/ 12 w 111"/>
                  <a:gd name="T5" fmla="*/ 2 h 136"/>
                  <a:gd name="T6" fmla="*/ 16 w 111"/>
                  <a:gd name="T7" fmla="*/ 2 h 136"/>
                  <a:gd name="T8" fmla="*/ 90 w 111"/>
                  <a:gd name="T9" fmla="*/ 56 h 136"/>
                  <a:gd name="T10" fmla="*/ 111 w 111"/>
                  <a:gd name="T11" fmla="*/ 94 h 136"/>
                  <a:gd name="T12" fmla="*/ 106 w 111"/>
                  <a:gd name="T13" fmla="*/ 110 h 136"/>
                  <a:gd name="T14" fmla="*/ 93 w 111"/>
                  <a:gd name="T15" fmla="*/ 131 h 136"/>
                  <a:gd name="T16" fmla="*/ 87 w 111"/>
                  <a:gd name="T17" fmla="*/ 136 h 136"/>
                  <a:gd name="T18" fmla="*/ 75 w 111"/>
                  <a:gd name="T19" fmla="*/ 121 h 136"/>
                  <a:gd name="T20" fmla="*/ 69 w 111"/>
                  <a:gd name="T21" fmla="*/ 102 h 136"/>
                  <a:gd name="T22" fmla="*/ 62 w 111"/>
                  <a:gd name="T23" fmla="*/ 96 h 136"/>
                  <a:gd name="T24" fmla="*/ 14 w 111"/>
                  <a:gd name="T25"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6">
                    <a:moveTo>
                      <a:pt x="14" y="68"/>
                    </a:moveTo>
                    <a:cubicBezTo>
                      <a:pt x="13" y="66"/>
                      <a:pt x="13" y="66"/>
                      <a:pt x="11" y="61"/>
                    </a:cubicBezTo>
                    <a:cubicBezTo>
                      <a:pt x="8" y="48"/>
                      <a:pt x="0" y="13"/>
                      <a:pt x="12" y="2"/>
                    </a:cubicBezTo>
                    <a:cubicBezTo>
                      <a:pt x="14" y="0"/>
                      <a:pt x="14" y="2"/>
                      <a:pt x="16" y="2"/>
                    </a:cubicBezTo>
                    <a:cubicBezTo>
                      <a:pt x="46" y="16"/>
                      <a:pt x="67" y="33"/>
                      <a:pt x="90" y="56"/>
                    </a:cubicBezTo>
                    <a:cubicBezTo>
                      <a:pt x="100" y="66"/>
                      <a:pt x="110" y="79"/>
                      <a:pt x="111" y="94"/>
                    </a:cubicBezTo>
                    <a:cubicBezTo>
                      <a:pt x="111" y="100"/>
                      <a:pt x="108" y="105"/>
                      <a:pt x="106" y="110"/>
                    </a:cubicBezTo>
                    <a:cubicBezTo>
                      <a:pt x="102" y="118"/>
                      <a:pt x="98" y="125"/>
                      <a:pt x="93" y="131"/>
                    </a:cubicBezTo>
                    <a:cubicBezTo>
                      <a:pt x="92" y="134"/>
                      <a:pt x="90" y="136"/>
                      <a:pt x="87" y="136"/>
                    </a:cubicBezTo>
                    <a:cubicBezTo>
                      <a:pt x="80" y="135"/>
                      <a:pt x="77" y="128"/>
                      <a:pt x="75" y="121"/>
                    </a:cubicBezTo>
                    <a:cubicBezTo>
                      <a:pt x="74" y="115"/>
                      <a:pt x="73" y="107"/>
                      <a:pt x="69" y="102"/>
                    </a:cubicBezTo>
                    <a:cubicBezTo>
                      <a:pt x="67" y="99"/>
                      <a:pt x="64" y="98"/>
                      <a:pt x="62" y="96"/>
                    </a:cubicBezTo>
                    <a:cubicBezTo>
                      <a:pt x="45" y="86"/>
                      <a:pt x="27" y="86"/>
                      <a:pt x="14" y="68"/>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8" name="iṥ1ídè"/>
              <p:cNvSpPr/>
              <p:nvPr/>
            </p:nvSpPr>
            <p:spPr bwMode="auto">
              <a:xfrm>
                <a:off x="8032751" y="3489325"/>
                <a:ext cx="763588" cy="1192213"/>
              </a:xfrm>
              <a:custGeom>
                <a:avLst/>
                <a:gdLst>
                  <a:gd name="T0" fmla="*/ 96 w 519"/>
                  <a:gd name="T1" fmla="*/ 651 h 811"/>
                  <a:gd name="T2" fmla="*/ 278 w 519"/>
                  <a:gd name="T3" fmla="*/ 784 h 811"/>
                  <a:gd name="T4" fmla="*/ 517 w 519"/>
                  <a:gd name="T5" fmla="*/ 753 h 811"/>
                  <a:gd name="T6" fmla="*/ 518 w 519"/>
                  <a:gd name="T7" fmla="*/ 678 h 811"/>
                  <a:gd name="T8" fmla="*/ 332 w 519"/>
                  <a:gd name="T9" fmla="*/ 611 h 811"/>
                  <a:gd name="T10" fmla="*/ 309 w 519"/>
                  <a:gd name="T11" fmla="*/ 202 h 811"/>
                  <a:gd name="T12" fmla="*/ 294 w 519"/>
                  <a:gd name="T13" fmla="*/ 158 h 811"/>
                  <a:gd name="T14" fmla="*/ 18 w 519"/>
                  <a:gd name="T15" fmla="*/ 250 h 811"/>
                  <a:gd name="T16" fmla="*/ 96 w 519"/>
                  <a:gd name="T17" fmla="*/ 65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9" h="811">
                    <a:moveTo>
                      <a:pt x="96" y="651"/>
                    </a:moveTo>
                    <a:cubicBezTo>
                      <a:pt x="139" y="728"/>
                      <a:pt x="202" y="761"/>
                      <a:pt x="278" y="784"/>
                    </a:cubicBezTo>
                    <a:cubicBezTo>
                      <a:pt x="365" y="811"/>
                      <a:pt x="440" y="797"/>
                      <a:pt x="517" y="753"/>
                    </a:cubicBezTo>
                    <a:cubicBezTo>
                      <a:pt x="519" y="727"/>
                      <a:pt x="516" y="702"/>
                      <a:pt x="518" y="678"/>
                    </a:cubicBezTo>
                    <a:cubicBezTo>
                      <a:pt x="432" y="691"/>
                      <a:pt x="390" y="688"/>
                      <a:pt x="332" y="611"/>
                    </a:cubicBezTo>
                    <a:cubicBezTo>
                      <a:pt x="248" y="500"/>
                      <a:pt x="332" y="336"/>
                      <a:pt x="309" y="202"/>
                    </a:cubicBezTo>
                    <a:cubicBezTo>
                      <a:pt x="306" y="187"/>
                      <a:pt x="302" y="171"/>
                      <a:pt x="294" y="158"/>
                    </a:cubicBezTo>
                    <a:cubicBezTo>
                      <a:pt x="203" y="0"/>
                      <a:pt x="38" y="105"/>
                      <a:pt x="18" y="250"/>
                    </a:cubicBezTo>
                    <a:cubicBezTo>
                      <a:pt x="0" y="379"/>
                      <a:pt x="32" y="538"/>
                      <a:pt x="96" y="651"/>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9" name="îš1iḍe"/>
              <p:cNvSpPr/>
              <p:nvPr/>
            </p:nvSpPr>
            <p:spPr bwMode="auto">
              <a:xfrm>
                <a:off x="7824788" y="3579813"/>
                <a:ext cx="598488" cy="1541463"/>
              </a:xfrm>
              <a:custGeom>
                <a:avLst/>
                <a:gdLst>
                  <a:gd name="T0" fmla="*/ 397 w 407"/>
                  <a:gd name="T1" fmla="*/ 128 h 1049"/>
                  <a:gd name="T2" fmla="*/ 366 w 407"/>
                  <a:gd name="T3" fmla="*/ 0 h 1049"/>
                  <a:gd name="T4" fmla="*/ 138 w 407"/>
                  <a:gd name="T5" fmla="*/ 48 h 1049"/>
                  <a:gd name="T6" fmla="*/ 35 w 407"/>
                  <a:gd name="T7" fmla="*/ 170 h 1049"/>
                  <a:gd name="T8" fmla="*/ 4 w 407"/>
                  <a:gd name="T9" fmla="*/ 581 h 1049"/>
                  <a:gd name="T10" fmla="*/ 69 w 407"/>
                  <a:gd name="T11" fmla="*/ 801 h 1049"/>
                  <a:gd name="T12" fmla="*/ 179 w 407"/>
                  <a:gd name="T13" fmla="*/ 1049 h 1049"/>
                  <a:gd name="T14" fmla="*/ 254 w 407"/>
                  <a:gd name="T15" fmla="*/ 1040 h 1049"/>
                  <a:gd name="T16" fmla="*/ 228 w 407"/>
                  <a:gd name="T17" fmla="*/ 701 h 1049"/>
                  <a:gd name="T18" fmla="*/ 237 w 407"/>
                  <a:gd name="T19" fmla="*/ 464 h 1049"/>
                  <a:gd name="T20" fmla="*/ 355 w 407"/>
                  <a:gd name="T21" fmla="*/ 353 h 1049"/>
                  <a:gd name="T22" fmla="*/ 397 w 407"/>
                  <a:gd name="T23" fmla="*/ 128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7" h="1049">
                    <a:moveTo>
                      <a:pt x="397" y="128"/>
                    </a:moveTo>
                    <a:cubicBezTo>
                      <a:pt x="391" y="80"/>
                      <a:pt x="380" y="34"/>
                      <a:pt x="366" y="0"/>
                    </a:cubicBezTo>
                    <a:cubicBezTo>
                      <a:pt x="292" y="5"/>
                      <a:pt x="209" y="24"/>
                      <a:pt x="138" y="48"/>
                    </a:cubicBezTo>
                    <a:cubicBezTo>
                      <a:pt x="68" y="71"/>
                      <a:pt x="26" y="92"/>
                      <a:pt x="35" y="170"/>
                    </a:cubicBezTo>
                    <a:cubicBezTo>
                      <a:pt x="52" y="313"/>
                      <a:pt x="11" y="441"/>
                      <a:pt x="4" y="581"/>
                    </a:cubicBezTo>
                    <a:cubicBezTo>
                      <a:pt x="0" y="663"/>
                      <a:pt x="33" y="731"/>
                      <a:pt x="69" y="801"/>
                    </a:cubicBezTo>
                    <a:cubicBezTo>
                      <a:pt x="110" y="882"/>
                      <a:pt x="147" y="965"/>
                      <a:pt x="179" y="1049"/>
                    </a:cubicBezTo>
                    <a:cubicBezTo>
                      <a:pt x="204" y="1046"/>
                      <a:pt x="229" y="1043"/>
                      <a:pt x="254" y="1040"/>
                    </a:cubicBezTo>
                    <a:cubicBezTo>
                      <a:pt x="264" y="927"/>
                      <a:pt x="240" y="814"/>
                      <a:pt x="228" y="701"/>
                    </a:cubicBezTo>
                    <a:cubicBezTo>
                      <a:pt x="220" y="622"/>
                      <a:pt x="218" y="541"/>
                      <a:pt x="237" y="464"/>
                    </a:cubicBezTo>
                    <a:cubicBezTo>
                      <a:pt x="259" y="380"/>
                      <a:pt x="308" y="406"/>
                      <a:pt x="355" y="353"/>
                    </a:cubicBezTo>
                    <a:cubicBezTo>
                      <a:pt x="400" y="301"/>
                      <a:pt x="407" y="211"/>
                      <a:pt x="397" y="128"/>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0" name="ïṧḻîḓê"/>
              <p:cNvSpPr/>
              <p:nvPr/>
            </p:nvSpPr>
            <p:spPr bwMode="auto">
              <a:xfrm>
                <a:off x="7850188" y="2909888"/>
                <a:ext cx="671513" cy="1052513"/>
              </a:xfrm>
              <a:custGeom>
                <a:avLst/>
                <a:gdLst>
                  <a:gd name="T0" fmla="*/ 281 w 457"/>
                  <a:gd name="T1" fmla="*/ 32 h 716"/>
                  <a:gd name="T2" fmla="*/ 304 w 457"/>
                  <a:gd name="T3" fmla="*/ 52 h 716"/>
                  <a:gd name="T4" fmla="*/ 324 w 457"/>
                  <a:gd name="T5" fmla="*/ 72 h 716"/>
                  <a:gd name="T6" fmla="*/ 371 w 457"/>
                  <a:gd name="T7" fmla="*/ 158 h 716"/>
                  <a:gd name="T8" fmla="*/ 432 w 457"/>
                  <a:gd name="T9" fmla="*/ 700 h 716"/>
                  <a:gd name="T10" fmla="*/ 42 w 457"/>
                  <a:gd name="T11" fmla="*/ 681 h 716"/>
                  <a:gd name="T12" fmla="*/ 10 w 457"/>
                  <a:gd name="T13" fmla="*/ 668 h 716"/>
                  <a:gd name="T14" fmla="*/ 5 w 457"/>
                  <a:gd name="T15" fmla="*/ 646 h 716"/>
                  <a:gd name="T16" fmla="*/ 33 w 457"/>
                  <a:gd name="T17" fmla="*/ 322 h 716"/>
                  <a:gd name="T18" fmla="*/ 60 w 457"/>
                  <a:gd name="T19" fmla="*/ 191 h 716"/>
                  <a:gd name="T20" fmla="*/ 120 w 457"/>
                  <a:gd name="T21" fmla="*/ 60 h 716"/>
                  <a:gd name="T22" fmla="*/ 273 w 457"/>
                  <a:gd name="T23" fmla="*/ 27 h 716"/>
                  <a:gd name="T24" fmla="*/ 281 w 457"/>
                  <a:gd name="T25" fmla="*/ 3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716">
                    <a:moveTo>
                      <a:pt x="281" y="32"/>
                    </a:moveTo>
                    <a:cubicBezTo>
                      <a:pt x="289" y="38"/>
                      <a:pt x="297" y="45"/>
                      <a:pt x="304" y="52"/>
                    </a:cubicBezTo>
                    <a:cubicBezTo>
                      <a:pt x="311" y="59"/>
                      <a:pt x="318" y="65"/>
                      <a:pt x="324" y="72"/>
                    </a:cubicBezTo>
                    <a:cubicBezTo>
                      <a:pt x="348" y="94"/>
                      <a:pt x="360" y="129"/>
                      <a:pt x="371" y="158"/>
                    </a:cubicBezTo>
                    <a:cubicBezTo>
                      <a:pt x="429" y="315"/>
                      <a:pt x="457" y="532"/>
                      <a:pt x="432" y="700"/>
                    </a:cubicBezTo>
                    <a:cubicBezTo>
                      <a:pt x="310" y="716"/>
                      <a:pt x="166" y="692"/>
                      <a:pt x="42" y="681"/>
                    </a:cubicBezTo>
                    <a:cubicBezTo>
                      <a:pt x="30" y="680"/>
                      <a:pt x="17" y="678"/>
                      <a:pt x="10" y="668"/>
                    </a:cubicBezTo>
                    <a:cubicBezTo>
                      <a:pt x="6" y="661"/>
                      <a:pt x="5" y="654"/>
                      <a:pt x="5" y="646"/>
                    </a:cubicBezTo>
                    <a:cubicBezTo>
                      <a:pt x="0" y="541"/>
                      <a:pt x="17" y="427"/>
                      <a:pt x="33" y="322"/>
                    </a:cubicBezTo>
                    <a:cubicBezTo>
                      <a:pt x="40" y="278"/>
                      <a:pt x="49" y="234"/>
                      <a:pt x="60" y="191"/>
                    </a:cubicBezTo>
                    <a:cubicBezTo>
                      <a:pt x="73" y="145"/>
                      <a:pt x="87" y="95"/>
                      <a:pt x="120" y="60"/>
                    </a:cubicBezTo>
                    <a:cubicBezTo>
                      <a:pt x="156" y="22"/>
                      <a:pt x="225" y="0"/>
                      <a:pt x="273" y="27"/>
                    </a:cubicBezTo>
                    <a:cubicBezTo>
                      <a:pt x="276" y="28"/>
                      <a:pt x="278" y="30"/>
                      <a:pt x="281" y="32"/>
                    </a:cubicBezTo>
                  </a:path>
                </a:pathLst>
              </a:custGeom>
              <a:solidFill>
                <a:srgbClr val="3B338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1" name="îṡ1iďe"/>
              <p:cNvSpPr/>
              <p:nvPr/>
            </p:nvSpPr>
            <p:spPr bwMode="auto">
              <a:xfrm>
                <a:off x="8061326" y="2511425"/>
                <a:ext cx="390525" cy="515938"/>
              </a:xfrm>
              <a:custGeom>
                <a:avLst/>
                <a:gdLst>
                  <a:gd name="T0" fmla="*/ 124 w 265"/>
                  <a:gd name="T1" fmla="*/ 326 h 352"/>
                  <a:gd name="T2" fmla="*/ 129 w 265"/>
                  <a:gd name="T3" fmla="*/ 283 h 352"/>
                  <a:gd name="T4" fmla="*/ 137 w 265"/>
                  <a:gd name="T5" fmla="*/ 278 h 352"/>
                  <a:gd name="T6" fmla="*/ 126 w 265"/>
                  <a:gd name="T7" fmla="*/ 30 h 352"/>
                  <a:gd name="T8" fmla="*/ 42 w 265"/>
                  <a:gd name="T9" fmla="*/ 241 h 352"/>
                  <a:gd name="T10" fmla="*/ 62 w 265"/>
                  <a:gd name="T11" fmla="*/ 273 h 352"/>
                  <a:gd name="T12" fmla="*/ 69 w 265"/>
                  <a:gd name="T13" fmla="*/ 287 h 352"/>
                  <a:gd name="T14" fmla="*/ 60 w 265"/>
                  <a:gd name="T15" fmla="*/ 311 h 352"/>
                  <a:gd name="T16" fmla="*/ 65 w 265"/>
                  <a:gd name="T17" fmla="*/ 337 h 352"/>
                  <a:gd name="T18" fmla="*/ 77 w 265"/>
                  <a:gd name="T19" fmla="*/ 346 h 352"/>
                  <a:gd name="T20" fmla="*/ 102 w 265"/>
                  <a:gd name="T21" fmla="*/ 350 h 352"/>
                  <a:gd name="T22" fmla="*/ 124 w 265"/>
                  <a:gd name="T23" fmla="*/ 32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352">
                    <a:moveTo>
                      <a:pt x="124" y="326"/>
                    </a:moveTo>
                    <a:cubicBezTo>
                      <a:pt x="126" y="312"/>
                      <a:pt x="127" y="297"/>
                      <a:pt x="129" y="283"/>
                    </a:cubicBezTo>
                    <a:cubicBezTo>
                      <a:pt x="132" y="281"/>
                      <a:pt x="135" y="280"/>
                      <a:pt x="137" y="278"/>
                    </a:cubicBezTo>
                    <a:cubicBezTo>
                      <a:pt x="187" y="243"/>
                      <a:pt x="265" y="63"/>
                      <a:pt x="126" y="30"/>
                    </a:cubicBezTo>
                    <a:cubicBezTo>
                      <a:pt x="0" y="0"/>
                      <a:pt x="15" y="170"/>
                      <a:pt x="42" y="241"/>
                    </a:cubicBezTo>
                    <a:cubicBezTo>
                      <a:pt x="47" y="253"/>
                      <a:pt x="53" y="264"/>
                      <a:pt x="62" y="273"/>
                    </a:cubicBezTo>
                    <a:cubicBezTo>
                      <a:pt x="68" y="280"/>
                      <a:pt x="69" y="279"/>
                      <a:pt x="69" y="287"/>
                    </a:cubicBezTo>
                    <a:cubicBezTo>
                      <a:pt x="68" y="294"/>
                      <a:pt x="61" y="303"/>
                      <a:pt x="60" y="311"/>
                    </a:cubicBezTo>
                    <a:cubicBezTo>
                      <a:pt x="58" y="320"/>
                      <a:pt x="59" y="330"/>
                      <a:pt x="65" y="337"/>
                    </a:cubicBezTo>
                    <a:cubicBezTo>
                      <a:pt x="68" y="341"/>
                      <a:pt x="72" y="344"/>
                      <a:pt x="77" y="346"/>
                    </a:cubicBezTo>
                    <a:cubicBezTo>
                      <a:pt x="85" y="350"/>
                      <a:pt x="94" y="352"/>
                      <a:pt x="102" y="350"/>
                    </a:cubicBezTo>
                    <a:cubicBezTo>
                      <a:pt x="112" y="348"/>
                      <a:pt x="123" y="337"/>
                      <a:pt x="124" y="326"/>
                    </a:cubicBezTo>
                  </a:path>
                </a:pathLst>
              </a:custGeom>
              <a:solidFill>
                <a:srgbClr val="FEE0D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2" name="íśḷîḍe"/>
              <p:cNvSpPr/>
              <p:nvPr/>
            </p:nvSpPr>
            <p:spPr bwMode="auto">
              <a:xfrm>
                <a:off x="8051801" y="2647950"/>
                <a:ext cx="90488" cy="215900"/>
              </a:xfrm>
              <a:custGeom>
                <a:avLst/>
                <a:gdLst>
                  <a:gd name="T0" fmla="*/ 17 w 62"/>
                  <a:gd name="T1" fmla="*/ 84 h 147"/>
                  <a:gd name="T2" fmla="*/ 52 w 62"/>
                  <a:gd name="T3" fmla="*/ 147 h 147"/>
                  <a:gd name="T4" fmla="*/ 61 w 62"/>
                  <a:gd name="T5" fmla="*/ 22 h 147"/>
                  <a:gd name="T6" fmla="*/ 60 w 62"/>
                  <a:gd name="T7" fmla="*/ 12 h 147"/>
                  <a:gd name="T8" fmla="*/ 53 w 62"/>
                  <a:gd name="T9" fmla="*/ 9 h 147"/>
                  <a:gd name="T10" fmla="*/ 17 w 62"/>
                  <a:gd name="T11" fmla="*/ 84 h 147"/>
                </a:gdLst>
                <a:ahLst/>
                <a:cxnLst>
                  <a:cxn ang="0">
                    <a:pos x="T0" y="T1"/>
                  </a:cxn>
                  <a:cxn ang="0">
                    <a:pos x="T2" y="T3"/>
                  </a:cxn>
                  <a:cxn ang="0">
                    <a:pos x="T4" y="T5"/>
                  </a:cxn>
                  <a:cxn ang="0">
                    <a:pos x="T6" y="T7"/>
                  </a:cxn>
                  <a:cxn ang="0">
                    <a:pos x="T8" y="T9"/>
                  </a:cxn>
                  <a:cxn ang="0">
                    <a:pos x="T10" y="T11"/>
                  </a:cxn>
                </a:cxnLst>
                <a:rect l="0" t="0" r="r" b="b"/>
                <a:pathLst>
                  <a:path w="62" h="147">
                    <a:moveTo>
                      <a:pt x="17" y="84"/>
                    </a:moveTo>
                    <a:cubicBezTo>
                      <a:pt x="26" y="107"/>
                      <a:pt x="37" y="128"/>
                      <a:pt x="52" y="147"/>
                    </a:cubicBezTo>
                    <a:cubicBezTo>
                      <a:pt x="49" y="105"/>
                      <a:pt x="52" y="63"/>
                      <a:pt x="61" y="22"/>
                    </a:cubicBezTo>
                    <a:cubicBezTo>
                      <a:pt x="62" y="19"/>
                      <a:pt x="62" y="15"/>
                      <a:pt x="60" y="12"/>
                    </a:cubicBezTo>
                    <a:cubicBezTo>
                      <a:pt x="59" y="10"/>
                      <a:pt x="56" y="9"/>
                      <a:pt x="53" y="9"/>
                    </a:cubicBezTo>
                    <a:cubicBezTo>
                      <a:pt x="0" y="0"/>
                      <a:pt x="2" y="45"/>
                      <a:pt x="17" y="84"/>
                    </a:cubicBezTo>
                    <a:close/>
                  </a:path>
                </a:pathLst>
              </a:custGeom>
              <a:solidFill>
                <a:srgbClr val="1A315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3" name="ïṥ1îḍé"/>
              <p:cNvSpPr/>
              <p:nvPr/>
            </p:nvSpPr>
            <p:spPr bwMode="auto">
              <a:xfrm>
                <a:off x="8283576" y="2511425"/>
                <a:ext cx="176213" cy="360363"/>
              </a:xfrm>
              <a:custGeom>
                <a:avLst/>
                <a:gdLst>
                  <a:gd name="T0" fmla="*/ 0 w 120"/>
                  <a:gd name="T1" fmla="*/ 234 h 246"/>
                  <a:gd name="T2" fmla="*/ 39 w 120"/>
                  <a:gd name="T3" fmla="*/ 235 h 246"/>
                  <a:gd name="T4" fmla="*/ 105 w 120"/>
                  <a:gd name="T5" fmla="*/ 82 h 246"/>
                  <a:gd name="T6" fmla="*/ 20 w 120"/>
                  <a:gd name="T7" fmla="*/ 61 h 246"/>
                  <a:gd name="T8" fmla="*/ 29 w 120"/>
                  <a:gd name="T9" fmla="*/ 135 h 246"/>
                  <a:gd name="T10" fmla="*/ 0 w 120"/>
                  <a:gd name="T11" fmla="*/ 234 h 246"/>
                </a:gdLst>
                <a:ahLst/>
                <a:cxnLst>
                  <a:cxn ang="0">
                    <a:pos x="T0" y="T1"/>
                  </a:cxn>
                  <a:cxn ang="0">
                    <a:pos x="T2" y="T3"/>
                  </a:cxn>
                  <a:cxn ang="0">
                    <a:pos x="T4" y="T5"/>
                  </a:cxn>
                  <a:cxn ang="0">
                    <a:pos x="T6" y="T7"/>
                  </a:cxn>
                  <a:cxn ang="0">
                    <a:pos x="T8" y="T9"/>
                  </a:cxn>
                  <a:cxn ang="0">
                    <a:pos x="T10" y="T11"/>
                  </a:cxn>
                </a:cxnLst>
                <a:rect l="0" t="0" r="r" b="b"/>
                <a:pathLst>
                  <a:path w="120" h="246">
                    <a:moveTo>
                      <a:pt x="0" y="234"/>
                    </a:moveTo>
                    <a:cubicBezTo>
                      <a:pt x="9" y="246"/>
                      <a:pt x="27" y="242"/>
                      <a:pt x="39" y="235"/>
                    </a:cubicBezTo>
                    <a:cubicBezTo>
                      <a:pt x="91" y="205"/>
                      <a:pt x="120" y="139"/>
                      <a:pt x="105" y="82"/>
                    </a:cubicBezTo>
                    <a:cubicBezTo>
                      <a:pt x="93" y="33"/>
                      <a:pt x="30" y="0"/>
                      <a:pt x="20" y="61"/>
                    </a:cubicBezTo>
                    <a:cubicBezTo>
                      <a:pt x="17" y="82"/>
                      <a:pt x="31" y="111"/>
                      <a:pt x="29" y="135"/>
                    </a:cubicBezTo>
                    <a:cubicBezTo>
                      <a:pt x="27" y="170"/>
                      <a:pt x="12" y="203"/>
                      <a:pt x="0" y="234"/>
                    </a:cubicBezTo>
                  </a:path>
                </a:pathLst>
              </a:custGeom>
              <a:solidFill>
                <a:srgbClr val="1A315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4" name="iŝ1ïḓe"/>
              <p:cNvSpPr/>
              <p:nvPr/>
            </p:nvSpPr>
            <p:spPr bwMode="auto">
              <a:xfrm>
                <a:off x="7888288" y="2462213"/>
                <a:ext cx="455613" cy="304800"/>
              </a:xfrm>
              <a:custGeom>
                <a:avLst/>
                <a:gdLst>
                  <a:gd name="T0" fmla="*/ 120 w 310"/>
                  <a:gd name="T1" fmla="*/ 24 h 207"/>
                  <a:gd name="T2" fmla="*/ 102 w 310"/>
                  <a:gd name="T3" fmla="*/ 32 h 207"/>
                  <a:gd name="T4" fmla="*/ 65 w 310"/>
                  <a:gd name="T5" fmla="*/ 33 h 207"/>
                  <a:gd name="T6" fmla="*/ 40 w 310"/>
                  <a:gd name="T7" fmla="*/ 2 h 207"/>
                  <a:gd name="T8" fmla="*/ 54 w 310"/>
                  <a:gd name="T9" fmla="*/ 120 h 207"/>
                  <a:gd name="T10" fmla="*/ 94 w 310"/>
                  <a:gd name="T11" fmla="*/ 191 h 207"/>
                  <a:gd name="T12" fmla="*/ 161 w 310"/>
                  <a:gd name="T13" fmla="*/ 174 h 207"/>
                  <a:gd name="T14" fmla="*/ 224 w 310"/>
                  <a:gd name="T15" fmla="*/ 150 h 207"/>
                  <a:gd name="T16" fmla="*/ 296 w 310"/>
                  <a:gd name="T17" fmla="*/ 65 h 207"/>
                  <a:gd name="T18" fmla="*/ 175 w 310"/>
                  <a:gd name="T19" fmla="*/ 7 h 207"/>
                  <a:gd name="T20" fmla="*/ 120 w 310"/>
                  <a:gd name="T21" fmla="*/ 2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207">
                    <a:moveTo>
                      <a:pt x="120" y="24"/>
                    </a:moveTo>
                    <a:cubicBezTo>
                      <a:pt x="114" y="26"/>
                      <a:pt x="108" y="29"/>
                      <a:pt x="102" y="32"/>
                    </a:cubicBezTo>
                    <a:cubicBezTo>
                      <a:pt x="89" y="38"/>
                      <a:pt x="79" y="40"/>
                      <a:pt x="65" y="33"/>
                    </a:cubicBezTo>
                    <a:cubicBezTo>
                      <a:pt x="61" y="31"/>
                      <a:pt x="34" y="7"/>
                      <a:pt x="40" y="2"/>
                    </a:cubicBezTo>
                    <a:cubicBezTo>
                      <a:pt x="0" y="38"/>
                      <a:pt x="37" y="86"/>
                      <a:pt x="54" y="120"/>
                    </a:cubicBezTo>
                    <a:cubicBezTo>
                      <a:pt x="66" y="143"/>
                      <a:pt x="69" y="177"/>
                      <a:pt x="94" y="191"/>
                    </a:cubicBezTo>
                    <a:cubicBezTo>
                      <a:pt x="121" y="207"/>
                      <a:pt x="137" y="185"/>
                      <a:pt x="161" y="174"/>
                    </a:cubicBezTo>
                    <a:cubicBezTo>
                      <a:pt x="181" y="164"/>
                      <a:pt x="203" y="159"/>
                      <a:pt x="224" y="150"/>
                    </a:cubicBezTo>
                    <a:cubicBezTo>
                      <a:pt x="259" y="136"/>
                      <a:pt x="310" y="111"/>
                      <a:pt x="296" y="65"/>
                    </a:cubicBezTo>
                    <a:cubicBezTo>
                      <a:pt x="280" y="11"/>
                      <a:pt x="224" y="0"/>
                      <a:pt x="175" y="7"/>
                    </a:cubicBezTo>
                    <a:cubicBezTo>
                      <a:pt x="153" y="9"/>
                      <a:pt x="137" y="16"/>
                      <a:pt x="120" y="24"/>
                    </a:cubicBezTo>
                    <a:close/>
                  </a:path>
                </a:pathLst>
              </a:custGeom>
              <a:solidFill>
                <a:srgbClr val="1A315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5" name="ïşlîḋé"/>
              <p:cNvSpPr/>
              <p:nvPr/>
            </p:nvSpPr>
            <p:spPr bwMode="auto">
              <a:xfrm>
                <a:off x="7991476" y="3062288"/>
                <a:ext cx="300038" cy="347663"/>
              </a:xfrm>
              <a:custGeom>
                <a:avLst/>
                <a:gdLst>
                  <a:gd name="T0" fmla="*/ 33 w 204"/>
                  <a:gd name="T1" fmla="*/ 0 h 237"/>
                  <a:gd name="T2" fmla="*/ 37 w 204"/>
                  <a:gd name="T3" fmla="*/ 0 h 237"/>
                  <a:gd name="T4" fmla="*/ 65 w 204"/>
                  <a:gd name="T5" fmla="*/ 13 h 237"/>
                  <a:gd name="T6" fmla="*/ 72 w 204"/>
                  <a:gd name="T7" fmla="*/ 12 h 237"/>
                  <a:gd name="T8" fmla="*/ 83 w 204"/>
                  <a:gd name="T9" fmla="*/ 17 h 237"/>
                  <a:gd name="T10" fmla="*/ 86 w 204"/>
                  <a:gd name="T11" fmla="*/ 40 h 237"/>
                  <a:gd name="T12" fmla="*/ 110 w 204"/>
                  <a:gd name="T13" fmla="*/ 76 h 237"/>
                  <a:gd name="T14" fmla="*/ 198 w 204"/>
                  <a:gd name="T15" fmla="*/ 156 h 237"/>
                  <a:gd name="T16" fmla="*/ 66 w 204"/>
                  <a:gd name="T17" fmla="*/ 100 h 237"/>
                  <a:gd name="T18" fmla="*/ 39 w 204"/>
                  <a:gd name="T19" fmla="*/ 91 h 237"/>
                  <a:gd name="T20" fmla="*/ 13 w 204"/>
                  <a:gd name="T21" fmla="*/ 73 h 237"/>
                  <a:gd name="T22" fmla="*/ 5 w 204"/>
                  <a:gd name="T23" fmla="*/ 24 h 237"/>
                  <a:gd name="T24" fmla="*/ 7 w 204"/>
                  <a:gd name="T25" fmla="*/ 13 h 237"/>
                  <a:gd name="T26" fmla="*/ 22 w 204"/>
                  <a:gd name="T27" fmla="*/ 3 h 237"/>
                  <a:gd name="T28" fmla="*/ 33 w 204"/>
                  <a:gd name="T29"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237">
                    <a:moveTo>
                      <a:pt x="33" y="0"/>
                    </a:moveTo>
                    <a:cubicBezTo>
                      <a:pt x="34" y="0"/>
                      <a:pt x="35" y="0"/>
                      <a:pt x="37" y="0"/>
                    </a:cubicBezTo>
                    <a:cubicBezTo>
                      <a:pt x="48" y="1"/>
                      <a:pt x="54" y="8"/>
                      <a:pt x="65" y="13"/>
                    </a:cubicBezTo>
                    <a:cubicBezTo>
                      <a:pt x="67" y="13"/>
                      <a:pt x="69" y="13"/>
                      <a:pt x="72" y="12"/>
                    </a:cubicBezTo>
                    <a:cubicBezTo>
                      <a:pt x="76" y="11"/>
                      <a:pt x="82" y="10"/>
                      <a:pt x="83" y="17"/>
                    </a:cubicBezTo>
                    <a:cubicBezTo>
                      <a:pt x="84" y="21"/>
                      <a:pt x="85" y="31"/>
                      <a:pt x="86" y="40"/>
                    </a:cubicBezTo>
                    <a:cubicBezTo>
                      <a:pt x="89" y="52"/>
                      <a:pt x="99" y="66"/>
                      <a:pt x="110" y="76"/>
                    </a:cubicBezTo>
                    <a:cubicBezTo>
                      <a:pt x="130" y="94"/>
                      <a:pt x="204" y="121"/>
                      <a:pt x="198" y="156"/>
                    </a:cubicBezTo>
                    <a:cubicBezTo>
                      <a:pt x="185" y="237"/>
                      <a:pt x="78" y="109"/>
                      <a:pt x="66" y="100"/>
                    </a:cubicBezTo>
                    <a:cubicBezTo>
                      <a:pt x="58" y="94"/>
                      <a:pt x="47" y="95"/>
                      <a:pt x="39" y="91"/>
                    </a:cubicBezTo>
                    <a:cubicBezTo>
                      <a:pt x="30" y="87"/>
                      <a:pt x="20" y="80"/>
                      <a:pt x="13" y="73"/>
                    </a:cubicBezTo>
                    <a:cubicBezTo>
                      <a:pt x="0" y="59"/>
                      <a:pt x="4" y="41"/>
                      <a:pt x="5" y="24"/>
                    </a:cubicBezTo>
                    <a:cubicBezTo>
                      <a:pt x="5" y="20"/>
                      <a:pt x="5" y="17"/>
                      <a:pt x="7" y="13"/>
                    </a:cubicBezTo>
                    <a:cubicBezTo>
                      <a:pt x="11" y="8"/>
                      <a:pt x="17" y="6"/>
                      <a:pt x="22" y="3"/>
                    </a:cubicBezTo>
                    <a:cubicBezTo>
                      <a:pt x="26" y="2"/>
                      <a:pt x="29" y="1"/>
                      <a:pt x="33" y="0"/>
                    </a:cubicBezTo>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6" name="íśļîḋè"/>
              <p:cNvSpPr/>
              <p:nvPr/>
            </p:nvSpPr>
            <p:spPr bwMode="auto">
              <a:xfrm>
                <a:off x="8158163" y="2998788"/>
                <a:ext cx="355600" cy="487363"/>
              </a:xfrm>
              <a:custGeom>
                <a:avLst/>
                <a:gdLst>
                  <a:gd name="T0" fmla="*/ 239 w 241"/>
                  <a:gd name="T1" fmla="*/ 298 h 332"/>
                  <a:gd name="T2" fmla="*/ 141 w 241"/>
                  <a:gd name="T3" fmla="*/ 300 h 332"/>
                  <a:gd name="T4" fmla="*/ 6 w 241"/>
                  <a:gd name="T5" fmla="*/ 221 h 332"/>
                  <a:gd name="T6" fmla="*/ 0 w 241"/>
                  <a:gd name="T7" fmla="*/ 213 h 332"/>
                  <a:gd name="T8" fmla="*/ 4 w 241"/>
                  <a:gd name="T9" fmla="*/ 205 h 332"/>
                  <a:gd name="T10" fmla="*/ 39 w 241"/>
                  <a:gd name="T11" fmla="*/ 155 h 332"/>
                  <a:gd name="T12" fmla="*/ 48 w 241"/>
                  <a:gd name="T13" fmla="*/ 146 h 332"/>
                  <a:gd name="T14" fmla="*/ 98 w 241"/>
                  <a:gd name="T15" fmla="*/ 160 h 332"/>
                  <a:gd name="T16" fmla="*/ 69 w 241"/>
                  <a:gd name="T17" fmla="*/ 58 h 332"/>
                  <a:gd name="T18" fmla="*/ 135 w 241"/>
                  <a:gd name="T19" fmla="*/ 24 h 332"/>
                  <a:gd name="T20" fmla="*/ 209 w 241"/>
                  <a:gd name="T21" fmla="*/ 138 h 332"/>
                  <a:gd name="T22" fmla="*/ 240 w 241"/>
                  <a:gd name="T23" fmla="*/ 279 h 332"/>
                  <a:gd name="T24" fmla="*/ 239 w 241"/>
                  <a:gd name="T25" fmla="*/ 29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332">
                    <a:moveTo>
                      <a:pt x="239" y="298"/>
                    </a:moveTo>
                    <a:cubicBezTo>
                      <a:pt x="229" y="332"/>
                      <a:pt x="164" y="310"/>
                      <a:pt x="141" y="300"/>
                    </a:cubicBezTo>
                    <a:cubicBezTo>
                      <a:pt x="93" y="279"/>
                      <a:pt x="48" y="253"/>
                      <a:pt x="6" y="221"/>
                    </a:cubicBezTo>
                    <a:cubicBezTo>
                      <a:pt x="3" y="219"/>
                      <a:pt x="1" y="217"/>
                      <a:pt x="0" y="213"/>
                    </a:cubicBezTo>
                    <a:cubicBezTo>
                      <a:pt x="0" y="210"/>
                      <a:pt x="2" y="207"/>
                      <a:pt x="4" y="205"/>
                    </a:cubicBezTo>
                    <a:cubicBezTo>
                      <a:pt x="15" y="188"/>
                      <a:pt x="27" y="172"/>
                      <a:pt x="39" y="155"/>
                    </a:cubicBezTo>
                    <a:cubicBezTo>
                      <a:pt x="41" y="152"/>
                      <a:pt x="44" y="148"/>
                      <a:pt x="48" y="146"/>
                    </a:cubicBezTo>
                    <a:cubicBezTo>
                      <a:pt x="63" y="139"/>
                      <a:pt x="83" y="159"/>
                      <a:pt x="98" y="160"/>
                    </a:cubicBezTo>
                    <a:cubicBezTo>
                      <a:pt x="102" y="123"/>
                      <a:pt x="80" y="92"/>
                      <a:pt x="69" y="58"/>
                    </a:cubicBezTo>
                    <a:cubicBezTo>
                      <a:pt x="54" y="12"/>
                      <a:pt x="107" y="0"/>
                      <a:pt x="135" y="24"/>
                    </a:cubicBezTo>
                    <a:cubicBezTo>
                      <a:pt x="170" y="53"/>
                      <a:pt x="194" y="96"/>
                      <a:pt x="209" y="138"/>
                    </a:cubicBezTo>
                    <a:cubicBezTo>
                      <a:pt x="225" y="183"/>
                      <a:pt x="233" y="232"/>
                      <a:pt x="240" y="279"/>
                    </a:cubicBezTo>
                    <a:cubicBezTo>
                      <a:pt x="241" y="287"/>
                      <a:pt x="241" y="293"/>
                      <a:pt x="239" y="298"/>
                    </a:cubicBezTo>
                  </a:path>
                </a:pathLst>
              </a:custGeom>
              <a:solidFill>
                <a:srgbClr val="3B338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7" name="îsļïdê"/>
              <p:cNvSpPr/>
              <p:nvPr/>
            </p:nvSpPr>
            <p:spPr bwMode="auto">
              <a:xfrm>
                <a:off x="6534151" y="2741613"/>
                <a:ext cx="107950" cy="125413"/>
              </a:xfrm>
              <a:custGeom>
                <a:avLst/>
                <a:gdLst>
                  <a:gd name="T0" fmla="*/ 23 w 73"/>
                  <a:gd name="T1" fmla="*/ 62 h 86"/>
                  <a:gd name="T2" fmla="*/ 4 w 73"/>
                  <a:gd name="T3" fmla="*/ 43 h 86"/>
                  <a:gd name="T4" fmla="*/ 1 w 73"/>
                  <a:gd name="T5" fmla="*/ 15 h 86"/>
                  <a:gd name="T6" fmla="*/ 1 w 73"/>
                  <a:gd name="T7" fmla="*/ 11 h 86"/>
                  <a:gd name="T8" fmla="*/ 4 w 73"/>
                  <a:gd name="T9" fmla="*/ 9 h 86"/>
                  <a:gd name="T10" fmla="*/ 18 w 73"/>
                  <a:gd name="T11" fmla="*/ 1 h 86"/>
                  <a:gd name="T12" fmla="*/ 21 w 73"/>
                  <a:gd name="T13" fmla="*/ 0 h 86"/>
                  <a:gd name="T14" fmla="*/ 27 w 73"/>
                  <a:gd name="T15" fmla="*/ 4 h 86"/>
                  <a:gd name="T16" fmla="*/ 51 w 73"/>
                  <a:gd name="T17" fmla="*/ 14 h 86"/>
                  <a:gd name="T18" fmla="*/ 56 w 73"/>
                  <a:gd name="T19" fmla="*/ 9 h 86"/>
                  <a:gd name="T20" fmla="*/ 64 w 73"/>
                  <a:gd name="T21" fmla="*/ 9 h 86"/>
                  <a:gd name="T22" fmla="*/ 69 w 73"/>
                  <a:gd name="T23" fmla="*/ 12 h 86"/>
                  <a:gd name="T24" fmla="*/ 69 w 73"/>
                  <a:gd name="T25" fmla="*/ 14 h 86"/>
                  <a:gd name="T26" fmla="*/ 67 w 73"/>
                  <a:gd name="T27" fmla="*/ 41 h 86"/>
                  <a:gd name="T28" fmla="*/ 73 w 73"/>
                  <a:gd name="T29" fmla="*/ 72 h 86"/>
                  <a:gd name="T30" fmla="*/ 58 w 73"/>
                  <a:gd name="T31" fmla="*/ 80 h 86"/>
                  <a:gd name="T32" fmla="*/ 46 w 73"/>
                  <a:gd name="T33" fmla="*/ 81 h 86"/>
                  <a:gd name="T34" fmla="*/ 23 w 73"/>
                  <a:gd name="T35"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86">
                    <a:moveTo>
                      <a:pt x="23" y="62"/>
                    </a:moveTo>
                    <a:cubicBezTo>
                      <a:pt x="16" y="55"/>
                      <a:pt x="10" y="48"/>
                      <a:pt x="4" y="43"/>
                    </a:cubicBezTo>
                    <a:cubicBezTo>
                      <a:pt x="3" y="34"/>
                      <a:pt x="2" y="24"/>
                      <a:pt x="1" y="15"/>
                    </a:cubicBezTo>
                    <a:cubicBezTo>
                      <a:pt x="0" y="14"/>
                      <a:pt x="0" y="13"/>
                      <a:pt x="1" y="11"/>
                    </a:cubicBezTo>
                    <a:cubicBezTo>
                      <a:pt x="2" y="10"/>
                      <a:pt x="3" y="10"/>
                      <a:pt x="4" y="9"/>
                    </a:cubicBezTo>
                    <a:cubicBezTo>
                      <a:pt x="9" y="6"/>
                      <a:pt x="13" y="4"/>
                      <a:pt x="18" y="1"/>
                    </a:cubicBezTo>
                    <a:cubicBezTo>
                      <a:pt x="19" y="1"/>
                      <a:pt x="20" y="0"/>
                      <a:pt x="21" y="0"/>
                    </a:cubicBezTo>
                    <a:cubicBezTo>
                      <a:pt x="24" y="0"/>
                      <a:pt x="25" y="2"/>
                      <a:pt x="27" y="4"/>
                    </a:cubicBezTo>
                    <a:cubicBezTo>
                      <a:pt x="32" y="10"/>
                      <a:pt x="50" y="32"/>
                      <a:pt x="51" y="14"/>
                    </a:cubicBezTo>
                    <a:cubicBezTo>
                      <a:pt x="51" y="12"/>
                      <a:pt x="53" y="10"/>
                      <a:pt x="56" y="9"/>
                    </a:cubicBezTo>
                    <a:cubicBezTo>
                      <a:pt x="58" y="8"/>
                      <a:pt x="61" y="9"/>
                      <a:pt x="64" y="9"/>
                    </a:cubicBezTo>
                    <a:cubicBezTo>
                      <a:pt x="66" y="9"/>
                      <a:pt x="68" y="10"/>
                      <a:pt x="69" y="12"/>
                    </a:cubicBezTo>
                    <a:cubicBezTo>
                      <a:pt x="69" y="13"/>
                      <a:pt x="69" y="13"/>
                      <a:pt x="69" y="14"/>
                    </a:cubicBezTo>
                    <a:cubicBezTo>
                      <a:pt x="67" y="24"/>
                      <a:pt x="65" y="31"/>
                      <a:pt x="67" y="41"/>
                    </a:cubicBezTo>
                    <a:cubicBezTo>
                      <a:pt x="69" y="51"/>
                      <a:pt x="71" y="61"/>
                      <a:pt x="73" y="72"/>
                    </a:cubicBezTo>
                    <a:cubicBezTo>
                      <a:pt x="73" y="72"/>
                      <a:pt x="59" y="79"/>
                      <a:pt x="58" y="80"/>
                    </a:cubicBezTo>
                    <a:cubicBezTo>
                      <a:pt x="51" y="84"/>
                      <a:pt x="54" y="86"/>
                      <a:pt x="46" y="81"/>
                    </a:cubicBezTo>
                    <a:cubicBezTo>
                      <a:pt x="38" y="76"/>
                      <a:pt x="30" y="69"/>
                      <a:pt x="23" y="62"/>
                    </a:cubicBez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8" name="îşľiḋê"/>
              <p:cNvSpPr/>
              <p:nvPr/>
            </p:nvSpPr>
            <p:spPr bwMode="auto">
              <a:xfrm>
                <a:off x="6605588" y="2843213"/>
                <a:ext cx="463550" cy="566738"/>
              </a:xfrm>
              <a:custGeom>
                <a:avLst/>
                <a:gdLst>
                  <a:gd name="T0" fmla="*/ 292 w 292"/>
                  <a:gd name="T1" fmla="*/ 163 h 357"/>
                  <a:gd name="T2" fmla="*/ 128 w 292"/>
                  <a:gd name="T3" fmla="*/ 184 h 357"/>
                  <a:gd name="T4" fmla="*/ 44 w 292"/>
                  <a:gd name="T5" fmla="*/ 0 h 357"/>
                  <a:gd name="T6" fmla="*/ 0 w 292"/>
                  <a:gd name="T7" fmla="*/ 26 h 357"/>
                  <a:gd name="T8" fmla="*/ 45 w 292"/>
                  <a:gd name="T9" fmla="*/ 296 h 357"/>
                  <a:gd name="T10" fmla="*/ 102 w 292"/>
                  <a:gd name="T11" fmla="*/ 357 h 357"/>
                  <a:gd name="T12" fmla="*/ 216 w 292"/>
                  <a:gd name="T13" fmla="*/ 348 h 357"/>
                  <a:gd name="T14" fmla="*/ 292 w 292"/>
                  <a:gd name="T15" fmla="*/ 163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357">
                    <a:moveTo>
                      <a:pt x="292" y="163"/>
                    </a:moveTo>
                    <a:lnTo>
                      <a:pt x="128" y="184"/>
                    </a:lnTo>
                    <a:lnTo>
                      <a:pt x="44" y="0"/>
                    </a:lnTo>
                    <a:lnTo>
                      <a:pt x="0" y="26"/>
                    </a:lnTo>
                    <a:lnTo>
                      <a:pt x="45" y="296"/>
                    </a:lnTo>
                    <a:lnTo>
                      <a:pt x="102" y="357"/>
                    </a:lnTo>
                    <a:lnTo>
                      <a:pt x="216" y="348"/>
                    </a:lnTo>
                    <a:lnTo>
                      <a:pt x="292" y="163"/>
                    </a:ln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9" name="iśľíḍe"/>
              <p:cNvSpPr/>
              <p:nvPr/>
            </p:nvSpPr>
            <p:spPr bwMode="auto">
              <a:xfrm>
                <a:off x="6605588" y="2843213"/>
                <a:ext cx="463550" cy="566738"/>
              </a:xfrm>
              <a:custGeom>
                <a:avLst/>
                <a:gdLst>
                  <a:gd name="T0" fmla="*/ 292 w 292"/>
                  <a:gd name="T1" fmla="*/ 163 h 357"/>
                  <a:gd name="T2" fmla="*/ 128 w 292"/>
                  <a:gd name="T3" fmla="*/ 184 h 357"/>
                  <a:gd name="T4" fmla="*/ 44 w 292"/>
                  <a:gd name="T5" fmla="*/ 0 h 357"/>
                  <a:gd name="T6" fmla="*/ 0 w 292"/>
                  <a:gd name="T7" fmla="*/ 26 h 357"/>
                  <a:gd name="T8" fmla="*/ 45 w 292"/>
                  <a:gd name="T9" fmla="*/ 296 h 357"/>
                  <a:gd name="T10" fmla="*/ 102 w 292"/>
                  <a:gd name="T11" fmla="*/ 357 h 357"/>
                  <a:gd name="T12" fmla="*/ 216 w 292"/>
                  <a:gd name="T13" fmla="*/ 348 h 357"/>
                  <a:gd name="T14" fmla="*/ 292 w 292"/>
                  <a:gd name="T15" fmla="*/ 163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357">
                    <a:moveTo>
                      <a:pt x="292" y="163"/>
                    </a:moveTo>
                    <a:lnTo>
                      <a:pt x="128" y="184"/>
                    </a:lnTo>
                    <a:lnTo>
                      <a:pt x="44" y="0"/>
                    </a:lnTo>
                    <a:lnTo>
                      <a:pt x="0" y="26"/>
                    </a:lnTo>
                    <a:lnTo>
                      <a:pt x="45" y="296"/>
                    </a:lnTo>
                    <a:lnTo>
                      <a:pt x="102" y="357"/>
                    </a:lnTo>
                    <a:lnTo>
                      <a:pt x="216" y="348"/>
                    </a:lnTo>
                    <a:lnTo>
                      <a:pt x="292"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60" name="ïŝļïḋê"/>
              <p:cNvSpPr/>
              <p:nvPr/>
            </p:nvSpPr>
            <p:spPr bwMode="auto">
              <a:xfrm>
                <a:off x="6935788" y="3925888"/>
                <a:ext cx="330200" cy="1171575"/>
              </a:xfrm>
              <a:custGeom>
                <a:avLst/>
                <a:gdLst>
                  <a:gd name="T0" fmla="*/ 208 w 208"/>
                  <a:gd name="T1" fmla="*/ 51 h 738"/>
                  <a:gd name="T2" fmla="*/ 147 w 208"/>
                  <a:gd name="T3" fmla="*/ 441 h 738"/>
                  <a:gd name="T4" fmla="*/ 169 w 208"/>
                  <a:gd name="T5" fmla="*/ 724 h 738"/>
                  <a:gd name="T6" fmla="*/ 124 w 208"/>
                  <a:gd name="T7" fmla="*/ 738 h 738"/>
                  <a:gd name="T8" fmla="*/ 85 w 208"/>
                  <a:gd name="T9" fmla="*/ 477 h 738"/>
                  <a:gd name="T10" fmla="*/ 0 w 208"/>
                  <a:gd name="T11" fmla="*/ 0 h 738"/>
                  <a:gd name="T12" fmla="*/ 208 w 208"/>
                  <a:gd name="T13" fmla="*/ 51 h 738"/>
                </a:gdLst>
                <a:ahLst/>
                <a:cxnLst>
                  <a:cxn ang="0">
                    <a:pos x="T0" y="T1"/>
                  </a:cxn>
                  <a:cxn ang="0">
                    <a:pos x="T2" y="T3"/>
                  </a:cxn>
                  <a:cxn ang="0">
                    <a:pos x="T4" y="T5"/>
                  </a:cxn>
                  <a:cxn ang="0">
                    <a:pos x="T6" y="T7"/>
                  </a:cxn>
                  <a:cxn ang="0">
                    <a:pos x="T8" y="T9"/>
                  </a:cxn>
                  <a:cxn ang="0">
                    <a:pos x="T10" y="T11"/>
                  </a:cxn>
                  <a:cxn ang="0">
                    <a:pos x="T12" y="T13"/>
                  </a:cxn>
                </a:cxnLst>
                <a:rect l="0" t="0" r="r" b="b"/>
                <a:pathLst>
                  <a:path w="208" h="738">
                    <a:moveTo>
                      <a:pt x="208" y="51"/>
                    </a:moveTo>
                    <a:lnTo>
                      <a:pt x="147" y="441"/>
                    </a:lnTo>
                    <a:lnTo>
                      <a:pt x="169" y="724"/>
                    </a:lnTo>
                    <a:lnTo>
                      <a:pt x="124" y="738"/>
                    </a:lnTo>
                    <a:lnTo>
                      <a:pt x="85" y="477"/>
                    </a:lnTo>
                    <a:lnTo>
                      <a:pt x="0" y="0"/>
                    </a:lnTo>
                    <a:lnTo>
                      <a:pt x="208" y="51"/>
                    </a:ln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1" name="ïš1iḋe"/>
              <p:cNvSpPr/>
              <p:nvPr/>
            </p:nvSpPr>
            <p:spPr bwMode="auto">
              <a:xfrm>
                <a:off x="6935788" y="3925888"/>
                <a:ext cx="330200" cy="1171575"/>
              </a:xfrm>
              <a:custGeom>
                <a:avLst/>
                <a:gdLst>
                  <a:gd name="T0" fmla="*/ 208 w 208"/>
                  <a:gd name="T1" fmla="*/ 51 h 738"/>
                  <a:gd name="T2" fmla="*/ 147 w 208"/>
                  <a:gd name="T3" fmla="*/ 441 h 738"/>
                  <a:gd name="T4" fmla="*/ 169 w 208"/>
                  <a:gd name="T5" fmla="*/ 724 h 738"/>
                  <a:gd name="T6" fmla="*/ 124 w 208"/>
                  <a:gd name="T7" fmla="*/ 738 h 738"/>
                  <a:gd name="T8" fmla="*/ 85 w 208"/>
                  <a:gd name="T9" fmla="*/ 477 h 738"/>
                  <a:gd name="T10" fmla="*/ 0 w 208"/>
                  <a:gd name="T11" fmla="*/ 0 h 738"/>
                  <a:gd name="T12" fmla="*/ 208 w 208"/>
                  <a:gd name="T13" fmla="*/ 51 h 738"/>
                </a:gdLst>
                <a:ahLst/>
                <a:cxnLst>
                  <a:cxn ang="0">
                    <a:pos x="T0" y="T1"/>
                  </a:cxn>
                  <a:cxn ang="0">
                    <a:pos x="T2" y="T3"/>
                  </a:cxn>
                  <a:cxn ang="0">
                    <a:pos x="T4" y="T5"/>
                  </a:cxn>
                  <a:cxn ang="0">
                    <a:pos x="T6" y="T7"/>
                  </a:cxn>
                  <a:cxn ang="0">
                    <a:pos x="T8" y="T9"/>
                  </a:cxn>
                  <a:cxn ang="0">
                    <a:pos x="T10" y="T11"/>
                  </a:cxn>
                  <a:cxn ang="0">
                    <a:pos x="T12" y="T13"/>
                  </a:cxn>
                </a:cxnLst>
                <a:rect l="0" t="0" r="r" b="b"/>
                <a:pathLst>
                  <a:path w="208" h="738">
                    <a:moveTo>
                      <a:pt x="208" y="51"/>
                    </a:moveTo>
                    <a:lnTo>
                      <a:pt x="147" y="441"/>
                    </a:lnTo>
                    <a:lnTo>
                      <a:pt x="169" y="724"/>
                    </a:lnTo>
                    <a:lnTo>
                      <a:pt x="124" y="738"/>
                    </a:lnTo>
                    <a:lnTo>
                      <a:pt x="85" y="477"/>
                    </a:lnTo>
                    <a:lnTo>
                      <a:pt x="0" y="0"/>
                    </a:lnTo>
                    <a:lnTo>
                      <a:pt x="208"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62" name="íślîďè"/>
              <p:cNvSpPr/>
              <p:nvPr/>
            </p:nvSpPr>
            <p:spPr bwMode="auto">
              <a:xfrm>
                <a:off x="7126288" y="5087938"/>
                <a:ext cx="85725" cy="155575"/>
              </a:xfrm>
              <a:custGeom>
                <a:avLst/>
                <a:gdLst>
                  <a:gd name="T0" fmla="*/ 4 w 54"/>
                  <a:gd name="T1" fmla="*/ 13 h 98"/>
                  <a:gd name="T2" fmla="*/ 0 w 54"/>
                  <a:gd name="T3" fmla="*/ 43 h 98"/>
                  <a:gd name="T4" fmla="*/ 11 w 54"/>
                  <a:gd name="T5" fmla="*/ 98 h 98"/>
                  <a:gd name="T6" fmla="*/ 48 w 54"/>
                  <a:gd name="T7" fmla="*/ 95 h 98"/>
                  <a:gd name="T8" fmla="*/ 54 w 54"/>
                  <a:gd name="T9" fmla="*/ 13 h 98"/>
                  <a:gd name="T10" fmla="*/ 49 w 54"/>
                  <a:gd name="T11" fmla="*/ 0 h 98"/>
                  <a:gd name="T12" fmla="*/ 4 w 54"/>
                  <a:gd name="T13" fmla="*/ 13 h 98"/>
                </a:gdLst>
                <a:ahLst/>
                <a:cxnLst>
                  <a:cxn ang="0">
                    <a:pos x="T0" y="T1"/>
                  </a:cxn>
                  <a:cxn ang="0">
                    <a:pos x="T2" y="T3"/>
                  </a:cxn>
                  <a:cxn ang="0">
                    <a:pos x="T4" y="T5"/>
                  </a:cxn>
                  <a:cxn ang="0">
                    <a:pos x="T6" y="T7"/>
                  </a:cxn>
                  <a:cxn ang="0">
                    <a:pos x="T8" y="T9"/>
                  </a:cxn>
                  <a:cxn ang="0">
                    <a:pos x="T10" y="T11"/>
                  </a:cxn>
                  <a:cxn ang="0">
                    <a:pos x="T12" y="T13"/>
                  </a:cxn>
                </a:cxnLst>
                <a:rect l="0" t="0" r="r" b="b"/>
                <a:pathLst>
                  <a:path w="54" h="98">
                    <a:moveTo>
                      <a:pt x="4" y="13"/>
                    </a:moveTo>
                    <a:lnTo>
                      <a:pt x="0" y="43"/>
                    </a:lnTo>
                    <a:lnTo>
                      <a:pt x="11" y="98"/>
                    </a:lnTo>
                    <a:lnTo>
                      <a:pt x="48" y="95"/>
                    </a:lnTo>
                    <a:lnTo>
                      <a:pt x="54" y="13"/>
                    </a:lnTo>
                    <a:lnTo>
                      <a:pt x="49" y="0"/>
                    </a:lnTo>
                    <a:lnTo>
                      <a:pt x="4" y="13"/>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3" name="ï$ḷiḋê"/>
              <p:cNvSpPr/>
              <p:nvPr/>
            </p:nvSpPr>
            <p:spPr bwMode="auto">
              <a:xfrm>
                <a:off x="6697663" y="3938588"/>
                <a:ext cx="293688" cy="1311275"/>
              </a:xfrm>
              <a:custGeom>
                <a:avLst/>
                <a:gdLst>
                  <a:gd name="T0" fmla="*/ 0 w 185"/>
                  <a:gd name="T1" fmla="*/ 32 h 826"/>
                  <a:gd name="T2" fmla="*/ 19 w 185"/>
                  <a:gd name="T3" fmla="*/ 363 h 826"/>
                  <a:gd name="T4" fmla="*/ 102 w 185"/>
                  <a:gd name="T5" fmla="*/ 826 h 826"/>
                  <a:gd name="T6" fmla="*/ 147 w 185"/>
                  <a:gd name="T7" fmla="*/ 825 h 826"/>
                  <a:gd name="T8" fmla="*/ 127 w 185"/>
                  <a:gd name="T9" fmla="*/ 396 h 826"/>
                  <a:gd name="T10" fmla="*/ 185 w 185"/>
                  <a:gd name="T11" fmla="*/ 0 h 826"/>
                  <a:gd name="T12" fmla="*/ 0 w 185"/>
                  <a:gd name="T13" fmla="*/ 32 h 826"/>
                </a:gdLst>
                <a:ahLst/>
                <a:cxnLst>
                  <a:cxn ang="0">
                    <a:pos x="T0" y="T1"/>
                  </a:cxn>
                  <a:cxn ang="0">
                    <a:pos x="T2" y="T3"/>
                  </a:cxn>
                  <a:cxn ang="0">
                    <a:pos x="T4" y="T5"/>
                  </a:cxn>
                  <a:cxn ang="0">
                    <a:pos x="T6" y="T7"/>
                  </a:cxn>
                  <a:cxn ang="0">
                    <a:pos x="T8" y="T9"/>
                  </a:cxn>
                  <a:cxn ang="0">
                    <a:pos x="T10" y="T11"/>
                  </a:cxn>
                  <a:cxn ang="0">
                    <a:pos x="T12" y="T13"/>
                  </a:cxn>
                </a:cxnLst>
                <a:rect l="0" t="0" r="r" b="b"/>
                <a:pathLst>
                  <a:path w="185" h="826">
                    <a:moveTo>
                      <a:pt x="0" y="32"/>
                    </a:moveTo>
                    <a:lnTo>
                      <a:pt x="19" y="363"/>
                    </a:lnTo>
                    <a:lnTo>
                      <a:pt x="102" y="826"/>
                    </a:lnTo>
                    <a:lnTo>
                      <a:pt x="147" y="825"/>
                    </a:lnTo>
                    <a:lnTo>
                      <a:pt x="127" y="396"/>
                    </a:lnTo>
                    <a:lnTo>
                      <a:pt x="185" y="0"/>
                    </a:lnTo>
                    <a:lnTo>
                      <a:pt x="0" y="32"/>
                    </a:ln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4" name="îṧḷíḍê"/>
              <p:cNvSpPr/>
              <p:nvPr/>
            </p:nvSpPr>
            <p:spPr bwMode="auto">
              <a:xfrm>
                <a:off x="6697663" y="3938588"/>
                <a:ext cx="293688" cy="1311275"/>
              </a:xfrm>
              <a:custGeom>
                <a:avLst/>
                <a:gdLst>
                  <a:gd name="T0" fmla="*/ 0 w 185"/>
                  <a:gd name="T1" fmla="*/ 32 h 826"/>
                  <a:gd name="T2" fmla="*/ 19 w 185"/>
                  <a:gd name="T3" fmla="*/ 363 h 826"/>
                  <a:gd name="T4" fmla="*/ 102 w 185"/>
                  <a:gd name="T5" fmla="*/ 826 h 826"/>
                  <a:gd name="T6" fmla="*/ 147 w 185"/>
                  <a:gd name="T7" fmla="*/ 825 h 826"/>
                  <a:gd name="T8" fmla="*/ 127 w 185"/>
                  <a:gd name="T9" fmla="*/ 396 h 826"/>
                  <a:gd name="T10" fmla="*/ 185 w 185"/>
                  <a:gd name="T11" fmla="*/ 0 h 826"/>
                  <a:gd name="T12" fmla="*/ 0 w 185"/>
                  <a:gd name="T13" fmla="*/ 32 h 826"/>
                </a:gdLst>
                <a:ahLst/>
                <a:cxnLst>
                  <a:cxn ang="0">
                    <a:pos x="T0" y="T1"/>
                  </a:cxn>
                  <a:cxn ang="0">
                    <a:pos x="T2" y="T3"/>
                  </a:cxn>
                  <a:cxn ang="0">
                    <a:pos x="T4" y="T5"/>
                  </a:cxn>
                  <a:cxn ang="0">
                    <a:pos x="T6" y="T7"/>
                  </a:cxn>
                  <a:cxn ang="0">
                    <a:pos x="T8" y="T9"/>
                  </a:cxn>
                  <a:cxn ang="0">
                    <a:pos x="T10" y="T11"/>
                  </a:cxn>
                  <a:cxn ang="0">
                    <a:pos x="T12" y="T13"/>
                  </a:cxn>
                </a:cxnLst>
                <a:rect l="0" t="0" r="r" b="b"/>
                <a:pathLst>
                  <a:path w="185" h="826">
                    <a:moveTo>
                      <a:pt x="0" y="32"/>
                    </a:moveTo>
                    <a:lnTo>
                      <a:pt x="19" y="363"/>
                    </a:lnTo>
                    <a:lnTo>
                      <a:pt x="102" y="826"/>
                    </a:lnTo>
                    <a:lnTo>
                      <a:pt x="147" y="825"/>
                    </a:lnTo>
                    <a:lnTo>
                      <a:pt x="127" y="396"/>
                    </a:lnTo>
                    <a:lnTo>
                      <a:pt x="185" y="0"/>
                    </a:lnTo>
                    <a:lnTo>
                      <a:pt x="0"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65" name="íSḻíḓè"/>
              <p:cNvSpPr/>
              <p:nvPr/>
            </p:nvSpPr>
            <p:spPr bwMode="auto">
              <a:xfrm>
                <a:off x="6769101" y="5237163"/>
                <a:ext cx="179388" cy="103188"/>
              </a:xfrm>
              <a:custGeom>
                <a:avLst/>
                <a:gdLst>
                  <a:gd name="T0" fmla="*/ 58 w 113"/>
                  <a:gd name="T1" fmla="*/ 0 h 65"/>
                  <a:gd name="T2" fmla="*/ 0 w 113"/>
                  <a:gd name="T3" fmla="*/ 38 h 65"/>
                  <a:gd name="T4" fmla="*/ 8 w 113"/>
                  <a:gd name="T5" fmla="*/ 65 h 65"/>
                  <a:gd name="T6" fmla="*/ 113 w 113"/>
                  <a:gd name="T7" fmla="*/ 43 h 65"/>
                  <a:gd name="T8" fmla="*/ 104 w 113"/>
                  <a:gd name="T9" fmla="*/ 2 h 65"/>
                  <a:gd name="T10" fmla="*/ 58 w 113"/>
                  <a:gd name="T11" fmla="*/ 0 h 65"/>
                </a:gdLst>
                <a:ahLst/>
                <a:cxnLst>
                  <a:cxn ang="0">
                    <a:pos x="T0" y="T1"/>
                  </a:cxn>
                  <a:cxn ang="0">
                    <a:pos x="T2" y="T3"/>
                  </a:cxn>
                  <a:cxn ang="0">
                    <a:pos x="T4" y="T5"/>
                  </a:cxn>
                  <a:cxn ang="0">
                    <a:pos x="T6" y="T7"/>
                  </a:cxn>
                  <a:cxn ang="0">
                    <a:pos x="T8" y="T9"/>
                  </a:cxn>
                  <a:cxn ang="0">
                    <a:pos x="T10" y="T11"/>
                  </a:cxn>
                </a:cxnLst>
                <a:rect l="0" t="0" r="r" b="b"/>
                <a:pathLst>
                  <a:path w="113" h="65">
                    <a:moveTo>
                      <a:pt x="58" y="0"/>
                    </a:moveTo>
                    <a:lnTo>
                      <a:pt x="0" y="38"/>
                    </a:lnTo>
                    <a:lnTo>
                      <a:pt x="8" y="65"/>
                    </a:lnTo>
                    <a:lnTo>
                      <a:pt x="113" y="43"/>
                    </a:lnTo>
                    <a:lnTo>
                      <a:pt x="104" y="2"/>
                    </a:lnTo>
                    <a:lnTo>
                      <a:pt x="58" y="0"/>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6" name="ïŝḻîde"/>
              <p:cNvSpPr/>
              <p:nvPr/>
            </p:nvSpPr>
            <p:spPr bwMode="auto">
              <a:xfrm>
                <a:off x="6683376" y="3984625"/>
                <a:ext cx="309563" cy="1104900"/>
              </a:xfrm>
              <a:custGeom>
                <a:avLst/>
                <a:gdLst>
                  <a:gd name="T0" fmla="*/ 0 w 195"/>
                  <a:gd name="T1" fmla="*/ 52 h 696"/>
                  <a:gd name="T2" fmla="*/ 2 w 195"/>
                  <a:gd name="T3" fmla="*/ 437 h 696"/>
                  <a:gd name="T4" fmla="*/ 53 w 195"/>
                  <a:gd name="T5" fmla="*/ 696 h 696"/>
                  <a:gd name="T6" fmla="*/ 174 w 195"/>
                  <a:gd name="T7" fmla="*/ 678 h 696"/>
                  <a:gd name="T8" fmla="*/ 170 w 195"/>
                  <a:gd name="T9" fmla="*/ 379 h 696"/>
                  <a:gd name="T10" fmla="*/ 195 w 195"/>
                  <a:gd name="T11" fmla="*/ 50 h 696"/>
                  <a:gd name="T12" fmla="*/ 182 w 195"/>
                  <a:gd name="T13" fmla="*/ 0 h 696"/>
                  <a:gd name="T14" fmla="*/ 9 w 195"/>
                  <a:gd name="T15" fmla="*/ 18 h 696"/>
                  <a:gd name="T16" fmla="*/ 0 w 195"/>
                  <a:gd name="T17" fmla="*/ 5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96">
                    <a:moveTo>
                      <a:pt x="0" y="52"/>
                    </a:moveTo>
                    <a:lnTo>
                      <a:pt x="2" y="437"/>
                    </a:lnTo>
                    <a:lnTo>
                      <a:pt x="53" y="696"/>
                    </a:lnTo>
                    <a:lnTo>
                      <a:pt x="174" y="678"/>
                    </a:lnTo>
                    <a:lnTo>
                      <a:pt x="170" y="379"/>
                    </a:lnTo>
                    <a:lnTo>
                      <a:pt x="195" y="50"/>
                    </a:lnTo>
                    <a:lnTo>
                      <a:pt x="182" y="0"/>
                    </a:lnTo>
                    <a:lnTo>
                      <a:pt x="9" y="18"/>
                    </a:lnTo>
                    <a:lnTo>
                      <a:pt x="0" y="52"/>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7" name="îṣḷíḑê"/>
              <p:cNvSpPr/>
              <p:nvPr/>
            </p:nvSpPr>
            <p:spPr bwMode="auto">
              <a:xfrm>
                <a:off x="6683376" y="3984625"/>
                <a:ext cx="309563" cy="1104900"/>
              </a:xfrm>
              <a:custGeom>
                <a:avLst/>
                <a:gdLst>
                  <a:gd name="T0" fmla="*/ 0 w 195"/>
                  <a:gd name="T1" fmla="*/ 52 h 696"/>
                  <a:gd name="T2" fmla="*/ 2 w 195"/>
                  <a:gd name="T3" fmla="*/ 437 h 696"/>
                  <a:gd name="T4" fmla="*/ 53 w 195"/>
                  <a:gd name="T5" fmla="*/ 696 h 696"/>
                  <a:gd name="T6" fmla="*/ 174 w 195"/>
                  <a:gd name="T7" fmla="*/ 678 h 696"/>
                  <a:gd name="T8" fmla="*/ 170 w 195"/>
                  <a:gd name="T9" fmla="*/ 379 h 696"/>
                  <a:gd name="T10" fmla="*/ 195 w 195"/>
                  <a:gd name="T11" fmla="*/ 50 h 696"/>
                  <a:gd name="T12" fmla="*/ 182 w 195"/>
                  <a:gd name="T13" fmla="*/ 0 h 696"/>
                  <a:gd name="T14" fmla="*/ 9 w 195"/>
                  <a:gd name="T15" fmla="*/ 18 h 696"/>
                  <a:gd name="T16" fmla="*/ 0 w 195"/>
                  <a:gd name="T17" fmla="*/ 5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96">
                    <a:moveTo>
                      <a:pt x="0" y="52"/>
                    </a:moveTo>
                    <a:lnTo>
                      <a:pt x="2" y="437"/>
                    </a:lnTo>
                    <a:lnTo>
                      <a:pt x="53" y="696"/>
                    </a:lnTo>
                    <a:lnTo>
                      <a:pt x="174" y="678"/>
                    </a:lnTo>
                    <a:lnTo>
                      <a:pt x="170" y="379"/>
                    </a:lnTo>
                    <a:lnTo>
                      <a:pt x="195" y="50"/>
                    </a:lnTo>
                    <a:lnTo>
                      <a:pt x="182" y="0"/>
                    </a:lnTo>
                    <a:lnTo>
                      <a:pt x="9" y="18"/>
                    </a:lnTo>
                    <a:lnTo>
                      <a:pt x="0"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68" name="îśľiḍè"/>
              <p:cNvSpPr/>
              <p:nvPr/>
            </p:nvSpPr>
            <p:spPr bwMode="auto">
              <a:xfrm>
                <a:off x="6953251" y="3922713"/>
                <a:ext cx="315913" cy="1104900"/>
              </a:xfrm>
              <a:custGeom>
                <a:avLst/>
                <a:gdLst>
                  <a:gd name="T0" fmla="*/ 42 w 199"/>
                  <a:gd name="T1" fmla="*/ 423 h 696"/>
                  <a:gd name="T2" fmla="*/ 79 w 199"/>
                  <a:gd name="T3" fmla="*/ 696 h 696"/>
                  <a:gd name="T4" fmla="*/ 184 w 199"/>
                  <a:gd name="T5" fmla="*/ 681 h 696"/>
                  <a:gd name="T6" fmla="*/ 160 w 199"/>
                  <a:gd name="T7" fmla="*/ 422 h 696"/>
                  <a:gd name="T8" fmla="*/ 199 w 199"/>
                  <a:gd name="T9" fmla="*/ 90 h 696"/>
                  <a:gd name="T10" fmla="*/ 175 w 199"/>
                  <a:gd name="T11" fmla="*/ 0 h 696"/>
                  <a:gd name="T12" fmla="*/ 0 w 199"/>
                  <a:gd name="T13" fmla="*/ 27 h 696"/>
                  <a:gd name="T14" fmla="*/ 42 w 199"/>
                  <a:gd name="T15" fmla="*/ 423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696">
                    <a:moveTo>
                      <a:pt x="42" y="423"/>
                    </a:moveTo>
                    <a:lnTo>
                      <a:pt x="79" y="696"/>
                    </a:lnTo>
                    <a:lnTo>
                      <a:pt x="184" y="681"/>
                    </a:lnTo>
                    <a:lnTo>
                      <a:pt x="160" y="422"/>
                    </a:lnTo>
                    <a:lnTo>
                      <a:pt x="199" y="90"/>
                    </a:lnTo>
                    <a:lnTo>
                      <a:pt x="175" y="0"/>
                    </a:lnTo>
                    <a:lnTo>
                      <a:pt x="0" y="27"/>
                    </a:lnTo>
                    <a:lnTo>
                      <a:pt x="42" y="423"/>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9" name="íṥľïḋè"/>
              <p:cNvSpPr/>
              <p:nvPr/>
            </p:nvSpPr>
            <p:spPr bwMode="auto">
              <a:xfrm>
                <a:off x="6953251" y="3922713"/>
                <a:ext cx="315913" cy="1104900"/>
              </a:xfrm>
              <a:custGeom>
                <a:avLst/>
                <a:gdLst>
                  <a:gd name="T0" fmla="*/ 42 w 199"/>
                  <a:gd name="T1" fmla="*/ 423 h 696"/>
                  <a:gd name="T2" fmla="*/ 79 w 199"/>
                  <a:gd name="T3" fmla="*/ 696 h 696"/>
                  <a:gd name="T4" fmla="*/ 184 w 199"/>
                  <a:gd name="T5" fmla="*/ 681 h 696"/>
                  <a:gd name="T6" fmla="*/ 160 w 199"/>
                  <a:gd name="T7" fmla="*/ 422 h 696"/>
                  <a:gd name="T8" fmla="*/ 199 w 199"/>
                  <a:gd name="T9" fmla="*/ 90 h 696"/>
                  <a:gd name="T10" fmla="*/ 175 w 199"/>
                  <a:gd name="T11" fmla="*/ 0 h 696"/>
                  <a:gd name="T12" fmla="*/ 0 w 199"/>
                  <a:gd name="T13" fmla="*/ 27 h 696"/>
                  <a:gd name="T14" fmla="*/ 42 w 199"/>
                  <a:gd name="T15" fmla="*/ 423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696">
                    <a:moveTo>
                      <a:pt x="42" y="423"/>
                    </a:moveTo>
                    <a:lnTo>
                      <a:pt x="79" y="696"/>
                    </a:lnTo>
                    <a:lnTo>
                      <a:pt x="184" y="681"/>
                    </a:lnTo>
                    <a:lnTo>
                      <a:pt x="160" y="422"/>
                    </a:lnTo>
                    <a:lnTo>
                      <a:pt x="199" y="90"/>
                    </a:lnTo>
                    <a:lnTo>
                      <a:pt x="175" y="0"/>
                    </a:lnTo>
                    <a:lnTo>
                      <a:pt x="0" y="27"/>
                    </a:lnTo>
                    <a:lnTo>
                      <a:pt x="42" y="4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70" name="íṥľiḓe"/>
              <p:cNvSpPr/>
              <p:nvPr/>
            </p:nvSpPr>
            <p:spPr bwMode="auto">
              <a:xfrm>
                <a:off x="6615113" y="3068638"/>
                <a:ext cx="788988" cy="1228725"/>
              </a:xfrm>
              <a:custGeom>
                <a:avLst/>
                <a:gdLst>
                  <a:gd name="T0" fmla="*/ 498 w 536"/>
                  <a:gd name="T1" fmla="*/ 157 h 836"/>
                  <a:gd name="T2" fmla="*/ 427 w 536"/>
                  <a:gd name="T3" fmla="*/ 24 h 836"/>
                  <a:gd name="T4" fmla="*/ 424 w 536"/>
                  <a:gd name="T5" fmla="*/ 23 h 836"/>
                  <a:gd name="T6" fmla="*/ 401 w 536"/>
                  <a:gd name="T7" fmla="*/ 13 h 836"/>
                  <a:gd name="T8" fmla="*/ 345 w 536"/>
                  <a:gd name="T9" fmla="*/ 1 h 836"/>
                  <a:gd name="T10" fmla="*/ 289 w 536"/>
                  <a:gd name="T11" fmla="*/ 6 h 836"/>
                  <a:gd name="T12" fmla="*/ 266 w 536"/>
                  <a:gd name="T13" fmla="*/ 17 h 836"/>
                  <a:gd name="T14" fmla="*/ 214 w 536"/>
                  <a:gd name="T15" fmla="*/ 56 h 836"/>
                  <a:gd name="T16" fmla="*/ 186 w 536"/>
                  <a:gd name="T17" fmla="*/ 119 h 836"/>
                  <a:gd name="T18" fmla="*/ 0 w 536"/>
                  <a:gd name="T19" fmla="*/ 718 h 836"/>
                  <a:gd name="T20" fmla="*/ 70 w 536"/>
                  <a:gd name="T21" fmla="*/ 708 h 836"/>
                  <a:gd name="T22" fmla="*/ 390 w 536"/>
                  <a:gd name="T23" fmla="*/ 784 h 836"/>
                  <a:gd name="T24" fmla="*/ 473 w 536"/>
                  <a:gd name="T25" fmla="*/ 836 h 836"/>
                  <a:gd name="T26" fmla="*/ 502 w 536"/>
                  <a:gd name="T27" fmla="*/ 667 h 836"/>
                  <a:gd name="T28" fmla="*/ 526 w 536"/>
                  <a:gd name="T29" fmla="*/ 486 h 836"/>
                  <a:gd name="T30" fmla="*/ 498 w 536"/>
                  <a:gd name="T31" fmla="*/ 15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6" h="836">
                    <a:moveTo>
                      <a:pt x="498" y="157"/>
                    </a:moveTo>
                    <a:cubicBezTo>
                      <a:pt x="485" y="115"/>
                      <a:pt x="463" y="44"/>
                      <a:pt x="427" y="24"/>
                    </a:cubicBezTo>
                    <a:cubicBezTo>
                      <a:pt x="426" y="24"/>
                      <a:pt x="425" y="23"/>
                      <a:pt x="424" y="23"/>
                    </a:cubicBezTo>
                    <a:cubicBezTo>
                      <a:pt x="417" y="19"/>
                      <a:pt x="409" y="16"/>
                      <a:pt x="401" y="13"/>
                    </a:cubicBezTo>
                    <a:cubicBezTo>
                      <a:pt x="387" y="4"/>
                      <a:pt x="365" y="0"/>
                      <a:pt x="345" y="1"/>
                    </a:cubicBezTo>
                    <a:cubicBezTo>
                      <a:pt x="326" y="0"/>
                      <a:pt x="307" y="1"/>
                      <a:pt x="289" y="6"/>
                    </a:cubicBezTo>
                    <a:cubicBezTo>
                      <a:pt x="281" y="9"/>
                      <a:pt x="274" y="13"/>
                      <a:pt x="266" y="17"/>
                    </a:cubicBezTo>
                    <a:cubicBezTo>
                      <a:pt x="244" y="28"/>
                      <a:pt x="227" y="33"/>
                      <a:pt x="214" y="56"/>
                    </a:cubicBezTo>
                    <a:cubicBezTo>
                      <a:pt x="202" y="75"/>
                      <a:pt x="195" y="98"/>
                      <a:pt x="186" y="119"/>
                    </a:cubicBezTo>
                    <a:cubicBezTo>
                      <a:pt x="110" y="296"/>
                      <a:pt x="49" y="531"/>
                      <a:pt x="0" y="718"/>
                    </a:cubicBezTo>
                    <a:cubicBezTo>
                      <a:pt x="23" y="716"/>
                      <a:pt x="46" y="712"/>
                      <a:pt x="70" y="708"/>
                    </a:cubicBezTo>
                    <a:cubicBezTo>
                      <a:pt x="176" y="720"/>
                      <a:pt x="297" y="752"/>
                      <a:pt x="390" y="784"/>
                    </a:cubicBezTo>
                    <a:cubicBezTo>
                      <a:pt x="418" y="801"/>
                      <a:pt x="446" y="818"/>
                      <a:pt x="473" y="836"/>
                    </a:cubicBezTo>
                    <a:cubicBezTo>
                      <a:pt x="466" y="832"/>
                      <a:pt x="499" y="684"/>
                      <a:pt x="502" y="667"/>
                    </a:cubicBezTo>
                    <a:cubicBezTo>
                      <a:pt x="512" y="607"/>
                      <a:pt x="520" y="547"/>
                      <a:pt x="526" y="486"/>
                    </a:cubicBezTo>
                    <a:cubicBezTo>
                      <a:pt x="536" y="373"/>
                      <a:pt x="530" y="265"/>
                      <a:pt x="498" y="157"/>
                    </a:cubicBezTo>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1" name="íSļïďe"/>
              <p:cNvSpPr/>
              <p:nvPr/>
            </p:nvSpPr>
            <p:spPr bwMode="auto">
              <a:xfrm>
                <a:off x="7037388" y="2719388"/>
                <a:ext cx="257175" cy="536575"/>
              </a:xfrm>
              <a:custGeom>
                <a:avLst/>
                <a:gdLst>
                  <a:gd name="T0" fmla="*/ 166 w 175"/>
                  <a:gd name="T1" fmla="*/ 106 h 365"/>
                  <a:gd name="T2" fmla="*/ 15 w 175"/>
                  <a:gd name="T3" fmla="*/ 83 h 365"/>
                  <a:gd name="T4" fmla="*/ 3 w 175"/>
                  <a:gd name="T5" fmla="*/ 161 h 365"/>
                  <a:gd name="T6" fmla="*/ 44 w 175"/>
                  <a:gd name="T7" fmla="*/ 225 h 365"/>
                  <a:gd name="T8" fmla="*/ 45 w 175"/>
                  <a:gd name="T9" fmla="*/ 225 h 365"/>
                  <a:gd name="T10" fmla="*/ 25 w 175"/>
                  <a:gd name="T11" fmla="*/ 273 h 365"/>
                  <a:gd name="T12" fmla="*/ 19 w 175"/>
                  <a:gd name="T13" fmla="*/ 290 h 365"/>
                  <a:gd name="T14" fmla="*/ 24 w 175"/>
                  <a:gd name="T15" fmla="*/ 328 h 365"/>
                  <a:gd name="T16" fmla="*/ 38 w 175"/>
                  <a:gd name="T17" fmla="*/ 361 h 365"/>
                  <a:gd name="T18" fmla="*/ 40 w 175"/>
                  <a:gd name="T19" fmla="*/ 363 h 365"/>
                  <a:gd name="T20" fmla="*/ 47 w 175"/>
                  <a:gd name="T21" fmla="*/ 362 h 365"/>
                  <a:gd name="T22" fmla="*/ 90 w 175"/>
                  <a:gd name="T23" fmla="*/ 320 h 365"/>
                  <a:gd name="T24" fmla="*/ 97 w 175"/>
                  <a:gd name="T25" fmla="*/ 309 h 365"/>
                  <a:gd name="T26" fmla="*/ 99 w 175"/>
                  <a:gd name="T27" fmla="*/ 293 h 365"/>
                  <a:gd name="T28" fmla="*/ 94 w 175"/>
                  <a:gd name="T29" fmla="*/ 231 h 365"/>
                  <a:gd name="T30" fmla="*/ 115 w 175"/>
                  <a:gd name="T31" fmla="*/ 221 h 365"/>
                  <a:gd name="T32" fmla="*/ 136 w 175"/>
                  <a:gd name="T33" fmla="*/ 203 h 365"/>
                  <a:gd name="T34" fmla="*/ 166 w 175"/>
                  <a:gd name="T35" fmla="*/ 106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365">
                    <a:moveTo>
                      <a:pt x="166" y="106"/>
                    </a:moveTo>
                    <a:cubicBezTo>
                      <a:pt x="147" y="32"/>
                      <a:pt x="44" y="0"/>
                      <a:pt x="15" y="83"/>
                    </a:cubicBezTo>
                    <a:cubicBezTo>
                      <a:pt x="6" y="108"/>
                      <a:pt x="0" y="135"/>
                      <a:pt x="3" y="161"/>
                    </a:cubicBezTo>
                    <a:cubicBezTo>
                      <a:pt x="7" y="187"/>
                      <a:pt x="21" y="213"/>
                      <a:pt x="44" y="225"/>
                    </a:cubicBezTo>
                    <a:cubicBezTo>
                      <a:pt x="45" y="225"/>
                      <a:pt x="45" y="225"/>
                      <a:pt x="45" y="225"/>
                    </a:cubicBezTo>
                    <a:cubicBezTo>
                      <a:pt x="49" y="227"/>
                      <a:pt x="26" y="270"/>
                      <a:pt x="25" y="273"/>
                    </a:cubicBezTo>
                    <a:cubicBezTo>
                      <a:pt x="22" y="279"/>
                      <a:pt x="20" y="284"/>
                      <a:pt x="19" y="290"/>
                    </a:cubicBezTo>
                    <a:cubicBezTo>
                      <a:pt x="16" y="302"/>
                      <a:pt x="20" y="316"/>
                      <a:pt x="24" y="328"/>
                    </a:cubicBezTo>
                    <a:cubicBezTo>
                      <a:pt x="28" y="339"/>
                      <a:pt x="33" y="350"/>
                      <a:pt x="38" y="361"/>
                    </a:cubicBezTo>
                    <a:cubicBezTo>
                      <a:pt x="39" y="362"/>
                      <a:pt x="39" y="363"/>
                      <a:pt x="40" y="363"/>
                    </a:cubicBezTo>
                    <a:cubicBezTo>
                      <a:pt x="42" y="365"/>
                      <a:pt x="45" y="363"/>
                      <a:pt x="47" y="362"/>
                    </a:cubicBezTo>
                    <a:cubicBezTo>
                      <a:pt x="64" y="351"/>
                      <a:pt x="78" y="337"/>
                      <a:pt x="90" y="320"/>
                    </a:cubicBezTo>
                    <a:cubicBezTo>
                      <a:pt x="93" y="317"/>
                      <a:pt x="96" y="313"/>
                      <a:pt x="97" y="309"/>
                    </a:cubicBezTo>
                    <a:cubicBezTo>
                      <a:pt x="99" y="304"/>
                      <a:pt x="99" y="298"/>
                      <a:pt x="99" y="293"/>
                    </a:cubicBezTo>
                    <a:cubicBezTo>
                      <a:pt x="99" y="279"/>
                      <a:pt x="87" y="243"/>
                      <a:pt x="94" y="231"/>
                    </a:cubicBezTo>
                    <a:cubicBezTo>
                      <a:pt x="97" y="227"/>
                      <a:pt x="110" y="224"/>
                      <a:pt x="115" y="221"/>
                    </a:cubicBezTo>
                    <a:cubicBezTo>
                      <a:pt x="123" y="216"/>
                      <a:pt x="130" y="210"/>
                      <a:pt x="136" y="203"/>
                    </a:cubicBezTo>
                    <a:cubicBezTo>
                      <a:pt x="160" y="178"/>
                      <a:pt x="175" y="140"/>
                      <a:pt x="166" y="106"/>
                    </a:cubicBez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 name="íṡ1îḑé"/>
              <p:cNvSpPr/>
              <p:nvPr/>
            </p:nvSpPr>
            <p:spPr bwMode="auto">
              <a:xfrm>
                <a:off x="6954838" y="2692400"/>
                <a:ext cx="220663" cy="371475"/>
              </a:xfrm>
              <a:custGeom>
                <a:avLst/>
                <a:gdLst>
                  <a:gd name="T0" fmla="*/ 72 w 150"/>
                  <a:gd name="T1" fmla="*/ 124 h 252"/>
                  <a:gd name="T2" fmla="*/ 64 w 150"/>
                  <a:gd name="T3" fmla="*/ 187 h 252"/>
                  <a:gd name="T4" fmla="*/ 69 w 150"/>
                  <a:gd name="T5" fmla="*/ 248 h 252"/>
                  <a:gd name="T6" fmla="*/ 59 w 150"/>
                  <a:gd name="T7" fmla="*/ 247 h 252"/>
                  <a:gd name="T8" fmla="*/ 6 w 150"/>
                  <a:gd name="T9" fmla="*/ 205 h 252"/>
                  <a:gd name="T10" fmla="*/ 1 w 150"/>
                  <a:gd name="T11" fmla="*/ 200 h 252"/>
                  <a:gd name="T12" fmla="*/ 0 w 150"/>
                  <a:gd name="T13" fmla="*/ 191 h 252"/>
                  <a:gd name="T14" fmla="*/ 59 w 150"/>
                  <a:gd name="T15" fmla="*/ 46 h 252"/>
                  <a:gd name="T16" fmla="*/ 140 w 150"/>
                  <a:gd name="T17" fmla="*/ 26 h 252"/>
                  <a:gd name="T18" fmla="*/ 149 w 150"/>
                  <a:gd name="T19" fmla="*/ 49 h 252"/>
                  <a:gd name="T20" fmla="*/ 149 w 150"/>
                  <a:gd name="T21" fmla="*/ 63 h 252"/>
                  <a:gd name="T22" fmla="*/ 114 w 150"/>
                  <a:gd name="T23" fmla="*/ 87 h 252"/>
                  <a:gd name="T24" fmla="*/ 72 w 150"/>
                  <a:gd name="T25" fmla="*/ 1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52">
                    <a:moveTo>
                      <a:pt x="72" y="124"/>
                    </a:moveTo>
                    <a:cubicBezTo>
                      <a:pt x="60" y="143"/>
                      <a:pt x="61" y="166"/>
                      <a:pt x="64" y="187"/>
                    </a:cubicBezTo>
                    <a:cubicBezTo>
                      <a:pt x="67" y="208"/>
                      <a:pt x="64" y="228"/>
                      <a:pt x="69" y="248"/>
                    </a:cubicBezTo>
                    <a:cubicBezTo>
                      <a:pt x="67" y="252"/>
                      <a:pt x="62" y="249"/>
                      <a:pt x="59" y="247"/>
                    </a:cubicBezTo>
                    <a:cubicBezTo>
                      <a:pt x="41" y="233"/>
                      <a:pt x="23" y="219"/>
                      <a:pt x="6" y="205"/>
                    </a:cubicBezTo>
                    <a:cubicBezTo>
                      <a:pt x="4" y="203"/>
                      <a:pt x="2" y="202"/>
                      <a:pt x="1" y="200"/>
                    </a:cubicBezTo>
                    <a:cubicBezTo>
                      <a:pt x="0" y="197"/>
                      <a:pt x="0" y="194"/>
                      <a:pt x="0" y="191"/>
                    </a:cubicBezTo>
                    <a:cubicBezTo>
                      <a:pt x="4" y="134"/>
                      <a:pt x="27" y="92"/>
                      <a:pt x="59" y="46"/>
                    </a:cubicBezTo>
                    <a:cubicBezTo>
                      <a:pt x="75" y="24"/>
                      <a:pt x="116" y="0"/>
                      <a:pt x="140" y="26"/>
                    </a:cubicBezTo>
                    <a:cubicBezTo>
                      <a:pt x="146" y="32"/>
                      <a:pt x="148" y="41"/>
                      <a:pt x="149" y="49"/>
                    </a:cubicBezTo>
                    <a:cubicBezTo>
                      <a:pt x="150" y="53"/>
                      <a:pt x="150" y="58"/>
                      <a:pt x="149" y="63"/>
                    </a:cubicBezTo>
                    <a:cubicBezTo>
                      <a:pt x="145" y="82"/>
                      <a:pt x="127" y="81"/>
                      <a:pt x="114" y="87"/>
                    </a:cubicBezTo>
                    <a:cubicBezTo>
                      <a:pt x="97" y="94"/>
                      <a:pt x="82" y="108"/>
                      <a:pt x="72" y="124"/>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 name="iṡ1ïďe"/>
              <p:cNvSpPr/>
              <p:nvPr/>
            </p:nvSpPr>
            <p:spPr bwMode="auto">
              <a:xfrm>
                <a:off x="7089776" y="2646363"/>
                <a:ext cx="339725" cy="458788"/>
              </a:xfrm>
              <a:custGeom>
                <a:avLst/>
                <a:gdLst>
                  <a:gd name="T0" fmla="*/ 112 w 231"/>
                  <a:gd name="T1" fmla="*/ 194 h 312"/>
                  <a:gd name="T2" fmla="*/ 103 w 231"/>
                  <a:gd name="T3" fmla="*/ 245 h 312"/>
                  <a:gd name="T4" fmla="*/ 91 w 231"/>
                  <a:gd name="T5" fmla="*/ 267 h 312"/>
                  <a:gd name="T6" fmla="*/ 117 w 231"/>
                  <a:gd name="T7" fmla="*/ 312 h 312"/>
                  <a:gd name="T8" fmla="*/ 220 w 231"/>
                  <a:gd name="T9" fmla="*/ 255 h 312"/>
                  <a:gd name="T10" fmla="*/ 227 w 231"/>
                  <a:gd name="T11" fmla="*/ 249 h 312"/>
                  <a:gd name="T12" fmla="*/ 229 w 231"/>
                  <a:gd name="T13" fmla="*/ 241 h 312"/>
                  <a:gd name="T14" fmla="*/ 196 w 231"/>
                  <a:gd name="T15" fmla="*/ 89 h 312"/>
                  <a:gd name="T16" fmla="*/ 74 w 231"/>
                  <a:gd name="T17" fmla="*/ 4 h 312"/>
                  <a:gd name="T18" fmla="*/ 16 w 231"/>
                  <a:gd name="T19" fmla="*/ 84 h 312"/>
                  <a:gd name="T20" fmla="*/ 94 w 231"/>
                  <a:gd name="T21" fmla="*/ 149 h 312"/>
                  <a:gd name="T22" fmla="*/ 112 w 231"/>
                  <a:gd name="T23"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312">
                    <a:moveTo>
                      <a:pt x="112" y="194"/>
                    </a:moveTo>
                    <a:cubicBezTo>
                      <a:pt x="112" y="210"/>
                      <a:pt x="108" y="229"/>
                      <a:pt x="103" y="245"/>
                    </a:cubicBezTo>
                    <a:cubicBezTo>
                      <a:pt x="101" y="250"/>
                      <a:pt x="91" y="263"/>
                      <a:pt x="91" y="267"/>
                    </a:cubicBezTo>
                    <a:cubicBezTo>
                      <a:pt x="90" y="277"/>
                      <a:pt x="112" y="302"/>
                      <a:pt x="117" y="312"/>
                    </a:cubicBezTo>
                    <a:cubicBezTo>
                      <a:pt x="152" y="293"/>
                      <a:pt x="186" y="274"/>
                      <a:pt x="220" y="255"/>
                    </a:cubicBezTo>
                    <a:cubicBezTo>
                      <a:pt x="223" y="253"/>
                      <a:pt x="225" y="252"/>
                      <a:pt x="227" y="249"/>
                    </a:cubicBezTo>
                    <a:cubicBezTo>
                      <a:pt x="228" y="247"/>
                      <a:pt x="229" y="244"/>
                      <a:pt x="229" y="241"/>
                    </a:cubicBezTo>
                    <a:cubicBezTo>
                      <a:pt x="231" y="187"/>
                      <a:pt x="217" y="138"/>
                      <a:pt x="196" y="89"/>
                    </a:cubicBezTo>
                    <a:cubicBezTo>
                      <a:pt x="175" y="40"/>
                      <a:pt x="129" y="0"/>
                      <a:pt x="74" y="4"/>
                    </a:cubicBezTo>
                    <a:cubicBezTo>
                      <a:pt x="30" y="6"/>
                      <a:pt x="0" y="39"/>
                      <a:pt x="16" y="84"/>
                    </a:cubicBezTo>
                    <a:cubicBezTo>
                      <a:pt x="28" y="119"/>
                      <a:pt x="70" y="126"/>
                      <a:pt x="94" y="149"/>
                    </a:cubicBezTo>
                    <a:cubicBezTo>
                      <a:pt x="108" y="164"/>
                      <a:pt x="112" y="179"/>
                      <a:pt x="112" y="194"/>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4" name="í$ļîde"/>
              <p:cNvSpPr/>
              <p:nvPr/>
            </p:nvSpPr>
            <p:spPr bwMode="auto">
              <a:xfrm>
                <a:off x="4049713" y="2559050"/>
                <a:ext cx="312738" cy="642938"/>
              </a:xfrm>
              <a:custGeom>
                <a:avLst/>
                <a:gdLst>
                  <a:gd name="T0" fmla="*/ 90 w 213"/>
                  <a:gd name="T1" fmla="*/ 17 h 437"/>
                  <a:gd name="T2" fmla="*/ 88 w 213"/>
                  <a:gd name="T3" fmla="*/ 20 h 437"/>
                  <a:gd name="T4" fmla="*/ 89 w 213"/>
                  <a:gd name="T5" fmla="*/ 48 h 437"/>
                  <a:gd name="T6" fmla="*/ 86 w 213"/>
                  <a:gd name="T7" fmla="*/ 64 h 437"/>
                  <a:gd name="T8" fmla="*/ 104 w 213"/>
                  <a:gd name="T9" fmla="*/ 75 h 437"/>
                  <a:gd name="T10" fmla="*/ 125 w 213"/>
                  <a:gd name="T11" fmla="*/ 107 h 437"/>
                  <a:gd name="T12" fmla="*/ 148 w 213"/>
                  <a:gd name="T13" fmla="*/ 255 h 437"/>
                  <a:gd name="T14" fmla="*/ 147 w 213"/>
                  <a:gd name="T15" fmla="*/ 263 h 437"/>
                  <a:gd name="T16" fmla="*/ 134 w 213"/>
                  <a:gd name="T17" fmla="*/ 271 h 437"/>
                  <a:gd name="T18" fmla="*/ 68 w 213"/>
                  <a:gd name="T19" fmla="*/ 299 h 437"/>
                  <a:gd name="T20" fmla="*/ 19 w 213"/>
                  <a:gd name="T21" fmla="*/ 338 h 437"/>
                  <a:gd name="T22" fmla="*/ 8 w 213"/>
                  <a:gd name="T23" fmla="*/ 398 h 437"/>
                  <a:gd name="T24" fmla="*/ 42 w 213"/>
                  <a:gd name="T25" fmla="*/ 428 h 437"/>
                  <a:gd name="T26" fmla="*/ 140 w 213"/>
                  <a:gd name="T27" fmla="*/ 368 h 437"/>
                  <a:gd name="T28" fmla="*/ 205 w 213"/>
                  <a:gd name="T29" fmla="*/ 298 h 437"/>
                  <a:gd name="T30" fmla="*/ 211 w 213"/>
                  <a:gd name="T31" fmla="*/ 288 h 437"/>
                  <a:gd name="T32" fmla="*/ 211 w 213"/>
                  <a:gd name="T33" fmla="*/ 276 h 437"/>
                  <a:gd name="T34" fmla="*/ 178 w 213"/>
                  <a:gd name="T35" fmla="*/ 117 h 437"/>
                  <a:gd name="T36" fmla="*/ 160 w 213"/>
                  <a:gd name="T37" fmla="*/ 79 h 437"/>
                  <a:gd name="T38" fmla="*/ 162 w 213"/>
                  <a:gd name="T39" fmla="*/ 53 h 437"/>
                  <a:gd name="T40" fmla="*/ 156 w 213"/>
                  <a:gd name="T41" fmla="*/ 26 h 437"/>
                  <a:gd name="T42" fmla="*/ 119 w 213"/>
                  <a:gd name="T43" fmla="*/ 2 h 437"/>
                  <a:gd name="T44" fmla="*/ 109 w 213"/>
                  <a:gd name="T45" fmla="*/ 1 h 437"/>
                  <a:gd name="T46" fmla="*/ 96 w 213"/>
                  <a:gd name="T47" fmla="*/ 9 h 437"/>
                  <a:gd name="T48" fmla="*/ 90 w 213"/>
                  <a:gd name="T49" fmla="*/ 1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 h="437">
                    <a:moveTo>
                      <a:pt x="90" y="17"/>
                    </a:moveTo>
                    <a:cubicBezTo>
                      <a:pt x="89" y="18"/>
                      <a:pt x="88" y="19"/>
                      <a:pt x="88" y="20"/>
                    </a:cubicBezTo>
                    <a:cubicBezTo>
                      <a:pt x="85" y="30"/>
                      <a:pt x="89" y="37"/>
                      <a:pt x="89" y="48"/>
                    </a:cubicBezTo>
                    <a:cubicBezTo>
                      <a:pt x="89" y="52"/>
                      <a:pt x="78" y="59"/>
                      <a:pt x="86" y="64"/>
                    </a:cubicBezTo>
                    <a:cubicBezTo>
                      <a:pt x="89" y="66"/>
                      <a:pt x="97" y="70"/>
                      <a:pt x="104" y="75"/>
                    </a:cubicBezTo>
                    <a:cubicBezTo>
                      <a:pt x="113" y="81"/>
                      <a:pt x="121" y="95"/>
                      <a:pt x="125" y="107"/>
                    </a:cubicBezTo>
                    <a:cubicBezTo>
                      <a:pt x="142" y="154"/>
                      <a:pt x="146" y="205"/>
                      <a:pt x="148" y="255"/>
                    </a:cubicBezTo>
                    <a:cubicBezTo>
                      <a:pt x="148" y="258"/>
                      <a:pt x="148" y="261"/>
                      <a:pt x="147" y="263"/>
                    </a:cubicBezTo>
                    <a:cubicBezTo>
                      <a:pt x="145" y="268"/>
                      <a:pt x="139" y="270"/>
                      <a:pt x="134" y="271"/>
                    </a:cubicBezTo>
                    <a:cubicBezTo>
                      <a:pt x="111" y="278"/>
                      <a:pt x="89" y="288"/>
                      <a:pt x="68" y="299"/>
                    </a:cubicBezTo>
                    <a:cubicBezTo>
                      <a:pt x="50" y="309"/>
                      <a:pt x="31" y="321"/>
                      <a:pt x="19" y="338"/>
                    </a:cubicBezTo>
                    <a:cubicBezTo>
                      <a:pt x="6" y="355"/>
                      <a:pt x="0" y="378"/>
                      <a:pt x="8" y="398"/>
                    </a:cubicBezTo>
                    <a:cubicBezTo>
                      <a:pt x="14" y="412"/>
                      <a:pt x="27" y="424"/>
                      <a:pt x="42" y="428"/>
                    </a:cubicBezTo>
                    <a:cubicBezTo>
                      <a:pt x="81" y="437"/>
                      <a:pt x="115" y="391"/>
                      <a:pt x="140" y="368"/>
                    </a:cubicBezTo>
                    <a:cubicBezTo>
                      <a:pt x="163" y="346"/>
                      <a:pt x="185" y="323"/>
                      <a:pt x="205" y="298"/>
                    </a:cubicBezTo>
                    <a:cubicBezTo>
                      <a:pt x="208" y="295"/>
                      <a:pt x="210" y="292"/>
                      <a:pt x="211" y="288"/>
                    </a:cubicBezTo>
                    <a:cubicBezTo>
                      <a:pt x="213" y="284"/>
                      <a:pt x="212" y="280"/>
                      <a:pt x="211" y="276"/>
                    </a:cubicBezTo>
                    <a:cubicBezTo>
                      <a:pt x="204" y="222"/>
                      <a:pt x="191" y="170"/>
                      <a:pt x="178" y="117"/>
                    </a:cubicBezTo>
                    <a:cubicBezTo>
                      <a:pt x="174" y="103"/>
                      <a:pt x="163" y="92"/>
                      <a:pt x="160" y="79"/>
                    </a:cubicBezTo>
                    <a:cubicBezTo>
                      <a:pt x="158" y="70"/>
                      <a:pt x="162" y="62"/>
                      <a:pt x="162" y="53"/>
                    </a:cubicBezTo>
                    <a:cubicBezTo>
                      <a:pt x="162" y="45"/>
                      <a:pt x="160" y="34"/>
                      <a:pt x="156" y="26"/>
                    </a:cubicBezTo>
                    <a:cubicBezTo>
                      <a:pt x="150" y="11"/>
                      <a:pt x="133" y="7"/>
                      <a:pt x="119" y="2"/>
                    </a:cubicBezTo>
                    <a:cubicBezTo>
                      <a:pt x="115" y="1"/>
                      <a:pt x="113" y="0"/>
                      <a:pt x="109" y="1"/>
                    </a:cubicBezTo>
                    <a:cubicBezTo>
                      <a:pt x="104" y="1"/>
                      <a:pt x="100" y="5"/>
                      <a:pt x="96" y="9"/>
                    </a:cubicBezTo>
                    <a:cubicBezTo>
                      <a:pt x="94" y="12"/>
                      <a:pt x="92" y="14"/>
                      <a:pt x="90" y="17"/>
                    </a:cubicBezTo>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5" name="işľíḋè"/>
              <p:cNvSpPr/>
              <p:nvPr/>
            </p:nvSpPr>
            <p:spPr bwMode="auto">
              <a:xfrm>
                <a:off x="3770313" y="2974975"/>
                <a:ext cx="484188" cy="354013"/>
              </a:xfrm>
              <a:custGeom>
                <a:avLst/>
                <a:gdLst>
                  <a:gd name="T0" fmla="*/ 314 w 329"/>
                  <a:gd name="T1" fmla="*/ 86 h 241"/>
                  <a:gd name="T2" fmla="*/ 274 w 329"/>
                  <a:gd name="T3" fmla="*/ 0 h 241"/>
                  <a:gd name="T4" fmla="*/ 131 w 329"/>
                  <a:gd name="T5" fmla="*/ 56 h 241"/>
                  <a:gd name="T6" fmla="*/ 47 w 329"/>
                  <a:gd name="T7" fmla="*/ 106 h 241"/>
                  <a:gd name="T8" fmla="*/ 111 w 329"/>
                  <a:gd name="T9" fmla="*/ 232 h 241"/>
                  <a:gd name="T10" fmla="*/ 326 w 329"/>
                  <a:gd name="T11" fmla="*/ 125 h 241"/>
                  <a:gd name="T12" fmla="*/ 328 w 329"/>
                  <a:gd name="T13" fmla="*/ 120 h 241"/>
                  <a:gd name="T14" fmla="*/ 327 w 329"/>
                  <a:gd name="T15" fmla="*/ 114 h 241"/>
                  <a:gd name="T16" fmla="*/ 314 w 329"/>
                  <a:gd name="T17" fmla="*/ 8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241">
                    <a:moveTo>
                      <a:pt x="314" y="86"/>
                    </a:moveTo>
                    <a:cubicBezTo>
                      <a:pt x="301" y="57"/>
                      <a:pt x="288" y="29"/>
                      <a:pt x="274" y="0"/>
                    </a:cubicBezTo>
                    <a:cubicBezTo>
                      <a:pt x="275" y="1"/>
                      <a:pt x="139" y="52"/>
                      <a:pt x="131" y="56"/>
                    </a:cubicBezTo>
                    <a:cubicBezTo>
                      <a:pt x="101" y="68"/>
                      <a:pt x="70" y="82"/>
                      <a:pt x="47" y="106"/>
                    </a:cubicBezTo>
                    <a:cubicBezTo>
                      <a:pt x="0" y="158"/>
                      <a:pt x="38" y="241"/>
                      <a:pt x="111" y="232"/>
                    </a:cubicBezTo>
                    <a:cubicBezTo>
                      <a:pt x="189" y="221"/>
                      <a:pt x="270" y="180"/>
                      <a:pt x="326" y="125"/>
                    </a:cubicBezTo>
                    <a:cubicBezTo>
                      <a:pt x="327" y="123"/>
                      <a:pt x="328" y="122"/>
                      <a:pt x="328" y="120"/>
                    </a:cubicBezTo>
                    <a:cubicBezTo>
                      <a:pt x="329" y="118"/>
                      <a:pt x="328" y="116"/>
                      <a:pt x="327" y="114"/>
                    </a:cubicBezTo>
                    <a:cubicBezTo>
                      <a:pt x="323" y="104"/>
                      <a:pt x="319" y="95"/>
                      <a:pt x="314" y="86"/>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6" name="ïṡḻîdé"/>
              <p:cNvSpPr/>
              <p:nvPr/>
            </p:nvSpPr>
            <p:spPr bwMode="auto">
              <a:xfrm>
                <a:off x="3205163" y="4241800"/>
                <a:ext cx="109538" cy="282575"/>
              </a:xfrm>
              <a:custGeom>
                <a:avLst/>
                <a:gdLst>
                  <a:gd name="T0" fmla="*/ 13 w 74"/>
                  <a:gd name="T1" fmla="*/ 53 h 192"/>
                  <a:gd name="T2" fmla="*/ 9 w 74"/>
                  <a:gd name="T3" fmla="*/ 85 h 192"/>
                  <a:gd name="T4" fmla="*/ 6 w 74"/>
                  <a:gd name="T5" fmla="*/ 139 h 192"/>
                  <a:gd name="T6" fmla="*/ 1 w 74"/>
                  <a:gd name="T7" fmla="*/ 159 h 192"/>
                  <a:gd name="T8" fmla="*/ 4 w 74"/>
                  <a:gd name="T9" fmla="*/ 179 h 192"/>
                  <a:gd name="T10" fmla="*/ 23 w 74"/>
                  <a:gd name="T11" fmla="*/ 189 h 192"/>
                  <a:gd name="T12" fmla="*/ 43 w 74"/>
                  <a:gd name="T13" fmla="*/ 190 h 192"/>
                  <a:gd name="T14" fmla="*/ 69 w 74"/>
                  <a:gd name="T15" fmla="*/ 158 h 192"/>
                  <a:gd name="T16" fmla="*/ 71 w 74"/>
                  <a:gd name="T17" fmla="*/ 103 h 192"/>
                  <a:gd name="T18" fmla="*/ 65 w 74"/>
                  <a:gd name="T19" fmla="*/ 20 h 192"/>
                  <a:gd name="T20" fmla="*/ 62 w 74"/>
                  <a:gd name="T21" fmla="*/ 6 h 192"/>
                  <a:gd name="T22" fmla="*/ 48 w 74"/>
                  <a:gd name="T23" fmla="*/ 0 h 192"/>
                  <a:gd name="T24" fmla="*/ 24 w 74"/>
                  <a:gd name="T25" fmla="*/ 13 h 192"/>
                  <a:gd name="T26" fmla="*/ 13 w 74"/>
                  <a:gd name="T27" fmla="*/ 5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92">
                    <a:moveTo>
                      <a:pt x="13" y="53"/>
                    </a:moveTo>
                    <a:cubicBezTo>
                      <a:pt x="11" y="64"/>
                      <a:pt x="10" y="75"/>
                      <a:pt x="9" y="85"/>
                    </a:cubicBezTo>
                    <a:cubicBezTo>
                      <a:pt x="8" y="102"/>
                      <a:pt x="10" y="122"/>
                      <a:pt x="6" y="139"/>
                    </a:cubicBezTo>
                    <a:cubicBezTo>
                      <a:pt x="4" y="145"/>
                      <a:pt x="2" y="152"/>
                      <a:pt x="1" y="159"/>
                    </a:cubicBezTo>
                    <a:cubicBezTo>
                      <a:pt x="0" y="165"/>
                      <a:pt x="0" y="173"/>
                      <a:pt x="4" y="179"/>
                    </a:cubicBezTo>
                    <a:cubicBezTo>
                      <a:pt x="8" y="185"/>
                      <a:pt x="16" y="188"/>
                      <a:pt x="23" y="189"/>
                    </a:cubicBezTo>
                    <a:cubicBezTo>
                      <a:pt x="29" y="191"/>
                      <a:pt x="36" y="192"/>
                      <a:pt x="43" y="190"/>
                    </a:cubicBezTo>
                    <a:cubicBezTo>
                      <a:pt x="56" y="187"/>
                      <a:pt x="65" y="173"/>
                      <a:pt x="69" y="158"/>
                    </a:cubicBezTo>
                    <a:cubicBezTo>
                      <a:pt x="74" y="140"/>
                      <a:pt x="72" y="122"/>
                      <a:pt x="71" y="103"/>
                    </a:cubicBezTo>
                    <a:cubicBezTo>
                      <a:pt x="71" y="74"/>
                      <a:pt x="63" y="50"/>
                      <a:pt x="65" y="20"/>
                    </a:cubicBezTo>
                    <a:cubicBezTo>
                      <a:pt x="65" y="15"/>
                      <a:pt x="65" y="10"/>
                      <a:pt x="62" y="6"/>
                    </a:cubicBezTo>
                    <a:cubicBezTo>
                      <a:pt x="59" y="2"/>
                      <a:pt x="54" y="0"/>
                      <a:pt x="48" y="0"/>
                    </a:cubicBezTo>
                    <a:cubicBezTo>
                      <a:pt x="38" y="0"/>
                      <a:pt x="28" y="3"/>
                      <a:pt x="24" y="13"/>
                    </a:cubicBezTo>
                    <a:cubicBezTo>
                      <a:pt x="19" y="25"/>
                      <a:pt x="15" y="39"/>
                      <a:pt x="13" y="53"/>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7" name="íŝľíḑe"/>
              <p:cNvSpPr/>
              <p:nvPr/>
            </p:nvSpPr>
            <p:spPr bwMode="auto">
              <a:xfrm>
                <a:off x="3235326" y="4259263"/>
                <a:ext cx="117475" cy="95250"/>
              </a:xfrm>
              <a:custGeom>
                <a:avLst/>
                <a:gdLst>
                  <a:gd name="T0" fmla="*/ 19 w 79"/>
                  <a:gd name="T1" fmla="*/ 18 h 65"/>
                  <a:gd name="T2" fmla="*/ 6 w 79"/>
                  <a:gd name="T3" fmla="*/ 35 h 65"/>
                  <a:gd name="T4" fmla="*/ 3 w 79"/>
                  <a:gd name="T5" fmla="*/ 48 h 65"/>
                  <a:gd name="T6" fmla="*/ 7 w 79"/>
                  <a:gd name="T7" fmla="*/ 51 h 65"/>
                  <a:gd name="T8" fmla="*/ 27 w 79"/>
                  <a:gd name="T9" fmla="*/ 63 h 65"/>
                  <a:gd name="T10" fmla="*/ 31 w 79"/>
                  <a:gd name="T11" fmla="*/ 65 h 65"/>
                  <a:gd name="T12" fmla="*/ 35 w 79"/>
                  <a:gd name="T13" fmla="*/ 63 h 65"/>
                  <a:gd name="T14" fmla="*/ 53 w 79"/>
                  <a:gd name="T15" fmla="*/ 46 h 65"/>
                  <a:gd name="T16" fmla="*/ 19 w 79"/>
                  <a:gd name="T17"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5">
                    <a:moveTo>
                      <a:pt x="19" y="18"/>
                    </a:moveTo>
                    <a:cubicBezTo>
                      <a:pt x="14" y="22"/>
                      <a:pt x="10" y="29"/>
                      <a:pt x="6" y="35"/>
                    </a:cubicBezTo>
                    <a:cubicBezTo>
                      <a:pt x="3" y="39"/>
                      <a:pt x="0" y="44"/>
                      <a:pt x="3" y="48"/>
                    </a:cubicBezTo>
                    <a:cubicBezTo>
                      <a:pt x="4" y="49"/>
                      <a:pt x="6" y="50"/>
                      <a:pt x="7" y="51"/>
                    </a:cubicBezTo>
                    <a:cubicBezTo>
                      <a:pt x="14" y="55"/>
                      <a:pt x="20" y="59"/>
                      <a:pt x="27" y="63"/>
                    </a:cubicBezTo>
                    <a:cubicBezTo>
                      <a:pt x="28" y="64"/>
                      <a:pt x="30" y="65"/>
                      <a:pt x="31" y="65"/>
                    </a:cubicBezTo>
                    <a:cubicBezTo>
                      <a:pt x="33" y="65"/>
                      <a:pt x="34" y="64"/>
                      <a:pt x="35" y="63"/>
                    </a:cubicBezTo>
                    <a:cubicBezTo>
                      <a:pt x="41" y="58"/>
                      <a:pt x="47" y="52"/>
                      <a:pt x="53" y="46"/>
                    </a:cubicBezTo>
                    <a:cubicBezTo>
                      <a:pt x="79" y="18"/>
                      <a:pt x="42" y="0"/>
                      <a:pt x="19" y="18"/>
                    </a:cubicBez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8" name="išḻïḓê"/>
              <p:cNvSpPr/>
              <p:nvPr/>
            </p:nvSpPr>
            <p:spPr bwMode="auto">
              <a:xfrm>
                <a:off x="3257551" y="3781425"/>
                <a:ext cx="677863" cy="944563"/>
              </a:xfrm>
              <a:custGeom>
                <a:avLst/>
                <a:gdLst>
                  <a:gd name="T0" fmla="*/ 459 w 460"/>
                  <a:gd name="T1" fmla="*/ 99 h 643"/>
                  <a:gd name="T2" fmla="*/ 446 w 460"/>
                  <a:gd name="T3" fmla="*/ 84 h 643"/>
                  <a:gd name="T4" fmla="*/ 254 w 460"/>
                  <a:gd name="T5" fmla="*/ 2 h 643"/>
                  <a:gd name="T6" fmla="*/ 207 w 460"/>
                  <a:gd name="T7" fmla="*/ 127 h 643"/>
                  <a:gd name="T8" fmla="*/ 171 w 460"/>
                  <a:gd name="T9" fmla="*/ 259 h 643"/>
                  <a:gd name="T10" fmla="*/ 137 w 460"/>
                  <a:gd name="T11" fmla="*/ 405 h 643"/>
                  <a:gd name="T12" fmla="*/ 65 w 460"/>
                  <a:gd name="T13" fmla="*/ 344 h 643"/>
                  <a:gd name="T14" fmla="*/ 50 w 460"/>
                  <a:gd name="T15" fmla="*/ 337 h 643"/>
                  <a:gd name="T16" fmla="*/ 32 w 460"/>
                  <a:gd name="T17" fmla="*/ 345 h 643"/>
                  <a:gd name="T18" fmla="*/ 6 w 460"/>
                  <a:gd name="T19" fmla="*/ 368 h 643"/>
                  <a:gd name="T20" fmla="*/ 1 w 460"/>
                  <a:gd name="T21" fmla="*/ 378 h 643"/>
                  <a:gd name="T22" fmla="*/ 3 w 460"/>
                  <a:gd name="T23" fmla="*/ 389 h 643"/>
                  <a:gd name="T24" fmla="*/ 101 w 460"/>
                  <a:gd name="T25" fmla="*/ 605 h 643"/>
                  <a:gd name="T26" fmla="*/ 177 w 460"/>
                  <a:gd name="T27" fmla="*/ 640 h 643"/>
                  <a:gd name="T28" fmla="*/ 197 w 460"/>
                  <a:gd name="T29" fmla="*/ 635 h 643"/>
                  <a:gd name="T30" fmla="*/ 222 w 460"/>
                  <a:gd name="T31" fmla="*/ 629 h 643"/>
                  <a:gd name="T32" fmla="*/ 235 w 460"/>
                  <a:gd name="T33" fmla="*/ 619 h 643"/>
                  <a:gd name="T34" fmla="*/ 310 w 460"/>
                  <a:gd name="T35" fmla="*/ 488 h 643"/>
                  <a:gd name="T36" fmla="*/ 365 w 460"/>
                  <a:gd name="T37" fmla="*/ 340 h 643"/>
                  <a:gd name="T38" fmla="*/ 368 w 460"/>
                  <a:gd name="T39" fmla="*/ 329 h 643"/>
                  <a:gd name="T40" fmla="*/ 456 w 460"/>
                  <a:gd name="T41" fmla="*/ 116 h 643"/>
                  <a:gd name="T42" fmla="*/ 459 w 460"/>
                  <a:gd name="T43" fmla="*/ 9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0" h="643">
                    <a:moveTo>
                      <a:pt x="459" y="99"/>
                    </a:moveTo>
                    <a:cubicBezTo>
                      <a:pt x="457" y="92"/>
                      <a:pt x="452" y="88"/>
                      <a:pt x="446" y="84"/>
                    </a:cubicBezTo>
                    <a:cubicBezTo>
                      <a:pt x="387" y="44"/>
                      <a:pt x="323" y="17"/>
                      <a:pt x="254" y="2"/>
                    </a:cubicBezTo>
                    <a:cubicBezTo>
                      <a:pt x="248" y="0"/>
                      <a:pt x="211" y="116"/>
                      <a:pt x="207" y="127"/>
                    </a:cubicBezTo>
                    <a:cubicBezTo>
                      <a:pt x="193" y="171"/>
                      <a:pt x="182" y="215"/>
                      <a:pt x="171" y="259"/>
                    </a:cubicBezTo>
                    <a:cubicBezTo>
                      <a:pt x="160" y="308"/>
                      <a:pt x="149" y="357"/>
                      <a:pt x="137" y="405"/>
                    </a:cubicBezTo>
                    <a:cubicBezTo>
                      <a:pt x="114" y="383"/>
                      <a:pt x="90" y="363"/>
                      <a:pt x="65" y="344"/>
                    </a:cubicBezTo>
                    <a:cubicBezTo>
                      <a:pt x="60" y="341"/>
                      <a:pt x="55" y="338"/>
                      <a:pt x="50" y="337"/>
                    </a:cubicBezTo>
                    <a:cubicBezTo>
                      <a:pt x="43" y="337"/>
                      <a:pt x="37" y="341"/>
                      <a:pt x="32" y="345"/>
                    </a:cubicBezTo>
                    <a:cubicBezTo>
                      <a:pt x="23" y="352"/>
                      <a:pt x="14" y="360"/>
                      <a:pt x="6" y="368"/>
                    </a:cubicBezTo>
                    <a:cubicBezTo>
                      <a:pt x="4" y="371"/>
                      <a:pt x="1" y="374"/>
                      <a:pt x="1" y="378"/>
                    </a:cubicBezTo>
                    <a:cubicBezTo>
                      <a:pt x="0" y="382"/>
                      <a:pt x="1" y="386"/>
                      <a:pt x="3" y="389"/>
                    </a:cubicBezTo>
                    <a:cubicBezTo>
                      <a:pt x="28" y="450"/>
                      <a:pt x="69" y="548"/>
                      <a:pt x="101" y="605"/>
                    </a:cubicBezTo>
                    <a:cubicBezTo>
                      <a:pt x="117" y="633"/>
                      <a:pt x="147" y="643"/>
                      <a:pt x="177" y="640"/>
                    </a:cubicBezTo>
                    <a:cubicBezTo>
                      <a:pt x="185" y="640"/>
                      <a:pt x="191" y="637"/>
                      <a:pt x="197" y="635"/>
                    </a:cubicBezTo>
                    <a:cubicBezTo>
                      <a:pt x="205" y="632"/>
                      <a:pt x="214" y="632"/>
                      <a:pt x="222" y="629"/>
                    </a:cubicBezTo>
                    <a:cubicBezTo>
                      <a:pt x="228" y="628"/>
                      <a:pt x="232" y="624"/>
                      <a:pt x="235" y="619"/>
                    </a:cubicBezTo>
                    <a:cubicBezTo>
                      <a:pt x="268" y="583"/>
                      <a:pt x="290" y="532"/>
                      <a:pt x="310" y="488"/>
                    </a:cubicBezTo>
                    <a:cubicBezTo>
                      <a:pt x="331" y="440"/>
                      <a:pt x="349" y="390"/>
                      <a:pt x="365" y="340"/>
                    </a:cubicBezTo>
                    <a:cubicBezTo>
                      <a:pt x="366" y="336"/>
                      <a:pt x="367" y="333"/>
                      <a:pt x="368" y="329"/>
                    </a:cubicBezTo>
                    <a:cubicBezTo>
                      <a:pt x="393" y="254"/>
                      <a:pt x="426" y="190"/>
                      <a:pt x="456" y="116"/>
                    </a:cubicBezTo>
                    <a:cubicBezTo>
                      <a:pt x="458" y="110"/>
                      <a:pt x="460" y="105"/>
                      <a:pt x="459" y="99"/>
                    </a:cubicBezTo>
                    <a:close/>
                  </a:path>
                </a:pathLst>
              </a:custGeom>
              <a:solidFill>
                <a:srgbClr val="353A8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9" name="íṥḷiḓé"/>
              <p:cNvSpPr/>
              <p:nvPr/>
            </p:nvSpPr>
            <p:spPr bwMode="auto">
              <a:xfrm>
                <a:off x="3797301" y="5021263"/>
                <a:ext cx="80963" cy="171450"/>
              </a:xfrm>
              <a:custGeom>
                <a:avLst/>
                <a:gdLst>
                  <a:gd name="T0" fmla="*/ 0 w 55"/>
                  <a:gd name="T1" fmla="*/ 110 h 116"/>
                  <a:gd name="T2" fmla="*/ 33 w 55"/>
                  <a:gd name="T3" fmla="*/ 116 h 116"/>
                  <a:gd name="T4" fmla="*/ 55 w 55"/>
                  <a:gd name="T5" fmla="*/ 2 h 116"/>
                  <a:gd name="T6" fmla="*/ 12 w 55"/>
                  <a:gd name="T7" fmla="*/ 35 h 116"/>
                  <a:gd name="T8" fmla="*/ 0 w 55"/>
                  <a:gd name="T9" fmla="*/ 110 h 116"/>
                </a:gdLst>
                <a:ahLst/>
                <a:cxnLst>
                  <a:cxn ang="0">
                    <a:pos x="T0" y="T1"/>
                  </a:cxn>
                  <a:cxn ang="0">
                    <a:pos x="T2" y="T3"/>
                  </a:cxn>
                  <a:cxn ang="0">
                    <a:pos x="T4" y="T5"/>
                  </a:cxn>
                  <a:cxn ang="0">
                    <a:pos x="T6" y="T7"/>
                  </a:cxn>
                  <a:cxn ang="0">
                    <a:pos x="T8" y="T9"/>
                  </a:cxn>
                </a:cxnLst>
                <a:rect l="0" t="0" r="r" b="b"/>
                <a:pathLst>
                  <a:path w="55" h="116">
                    <a:moveTo>
                      <a:pt x="0" y="110"/>
                    </a:moveTo>
                    <a:cubicBezTo>
                      <a:pt x="11" y="114"/>
                      <a:pt x="22" y="114"/>
                      <a:pt x="33" y="116"/>
                    </a:cubicBezTo>
                    <a:cubicBezTo>
                      <a:pt x="44" y="78"/>
                      <a:pt x="51" y="42"/>
                      <a:pt x="55" y="2"/>
                    </a:cubicBezTo>
                    <a:cubicBezTo>
                      <a:pt x="33" y="15"/>
                      <a:pt x="22" y="0"/>
                      <a:pt x="12" y="35"/>
                    </a:cubicBezTo>
                    <a:cubicBezTo>
                      <a:pt x="9" y="46"/>
                      <a:pt x="8" y="94"/>
                      <a:pt x="0" y="110"/>
                    </a:cubicBez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0" name="îŝ1íḓê"/>
              <p:cNvSpPr/>
              <p:nvPr/>
            </p:nvSpPr>
            <p:spPr bwMode="auto">
              <a:xfrm>
                <a:off x="3787776" y="5149850"/>
                <a:ext cx="114300" cy="161925"/>
              </a:xfrm>
              <a:custGeom>
                <a:avLst/>
                <a:gdLst>
                  <a:gd name="T0" fmla="*/ 50 w 78"/>
                  <a:gd name="T1" fmla="*/ 18 h 110"/>
                  <a:gd name="T2" fmla="*/ 76 w 78"/>
                  <a:gd name="T3" fmla="*/ 80 h 110"/>
                  <a:gd name="T4" fmla="*/ 78 w 78"/>
                  <a:gd name="T5" fmla="*/ 87 h 110"/>
                  <a:gd name="T6" fmla="*/ 74 w 78"/>
                  <a:gd name="T7" fmla="*/ 97 h 110"/>
                  <a:gd name="T8" fmla="*/ 63 w 78"/>
                  <a:gd name="T9" fmla="*/ 108 h 110"/>
                  <a:gd name="T10" fmla="*/ 48 w 78"/>
                  <a:gd name="T11" fmla="*/ 108 h 110"/>
                  <a:gd name="T12" fmla="*/ 24 w 78"/>
                  <a:gd name="T13" fmla="*/ 101 h 110"/>
                  <a:gd name="T14" fmla="*/ 18 w 78"/>
                  <a:gd name="T15" fmla="*/ 98 h 110"/>
                  <a:gd name="T16" fmla="*/ 14 w 78"/>
                  <a:gd name="T17" fmla="*/ 92 h 110"/>
                  <a:gd name="T18" fmla="*/ 4 w 78"/>
                  <a:gd name="T19" fmla="*/ 60 h 110"/>
                  <a:gd name="T20" fmla="*/ 3 w 78"/>
                  <a:gd name="T21" fmla="*/ 20 h 110"/>
                  <a:gd name="T22" fmla="*/ 6 w 78"/>
                  <a:gd name="T23" fmla="*/ 2 h 110"/>
                  <a:gd name="T24" fmla="*/ 22 w 78"/>
                  <a:gd name="T25" fmla="*/ 4 h 110"/>
                  <a:gd name="T26" fmla="*/ 45 w 78"/>
                  <a:gd name="T27" fmla="*/ 9 h 110"/>
                  <a:gd name="T28" fmla="*/ 49 w 78"/>
                  <a:gd name="T29" fmla="*/ 13 h 110"/>
                  <a:gd name="T30" fmla="*/ 50 w 78"/>
                  <a:gd name="T31"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10">
                    <a:moveTo>
                      <a:pt x="50" y="18"/>
                    </a:moveTo>
                    <a:cubicBezTo>
                      <a:pt x="50" y="39"/>
                      <a:pt x="67" y="61"/>
                      <a:pt x="76" y="80"/>
                    </a:cubicBezTo>
                    <a:cubicBezTo>
                      <a:pt x="77" y="83"/>
                      <a:pt x="78" y="85"/>
                      <a:pt x="78" y="87"/>
                    </a:cubicBezTo>
                    <a:cubicBezTo>
                      <a:pt x="78" y="91"/>
                      <a:pt x="76" y="94"/>
                      <a:pt x="74" y="97"/>
                    </a:cubicBezTo>
                    <a:cubicBezTo>
                      <a:pt x="71" y="102"/>
                      <a:pt x="68" y="106"/>
                      <a:pt x="63" y="108"/>
                    </a:cubicBezTo>
                    <a:cubicBezTo>
                      <a:pt x="58" y="110"/>
                      <a:pt x="53" y="109"/>
                      <a:pt x="48" y="108"/>
                    </a:cubicBezTo>
                    <a:cubicBezTo>
                      <a:pt x="40" y="106"/>
                      <a:pt x="32" y="104"/>
                      <a:pt x="24" y="101"/>
                    </a:cubicBezTo>
                    <a:cubicBezTo>
                      <a:pt x="22" y="100"/>
                      <a:pt x="20" y="100"/>
                      <a:pt x="18" y="98"/>
                    </a:cubicBezTo>
                    <a:cubicBezTo>
                      <a:pt x="16" y="97"/>
                      <a:pt x="15" y="95"/>
                      <a:pt x="14" y="92"/>
                    </a:cubicBezTo>
                    <a:cubicBezTo>
                      <a:pt x="8" y="81"/>
                      <a:pt x="3" y="73"/>
                      <a:pt x="4" y="60"/>
                    </a:cubicBezTo>
                    <a:cubicBezTo>
                      <a:pt x="4" y="47"/>
                      <a:pt x="6" y="33"/>
                      <a:pt x="3" y="20"/>
                    </a:cubicBezTo>
                    <a:cubicBezTo>
                      <a:pt x="2" y="14"/>
                      <a:pt x="0" y="6"/>
                      <a:pt x="6" y="2"/>
                    </a:cubicBezTo>
                    <a:cubicBezTo>
                      <a:pt x="10" y="0"/>
                      <a:pt x="18" y="3"/>
                      <a:pt x="22" y="4"/>
                    </a:cubicBezTo>
                    <a:cubicBezTo>
                      <a:pt x="30" y="6"/>
                      <a:pt x="38" y="5"/>
                      <a:pt x="45" y="9"/>
                    </a:cubicBezTo>
                    <a:cubicBezTo>
                      <a:pt x="47" y="10"/>
                      <a:pt x="48" y="11"/>
                      <a:pt x="49" y="13"/>
                    </a:cubicBezTo>
                    <a:cubicBezTo>
                      <a:pt x="50" y="14"/>
                      <a:pt x="50" y="16"/>
                      <a:pt x="50" y="18"/>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1" name="îS1îḓe"/>
              <p:cNvSpPr/>
              <p:nvPr/>
            </p:nvSpPr>
            <p:spPr bwMode="auto">
              <a:xfrm>
                <a:off x="3757613" y="3784600"/>
                <a:ext cx="347663" cy="1360488"/>
              </a:xfrm>
              <a:custGeom>
                <a:avLst/>
                <a:gdLst>
                  <a:gd name="T0" fmla="*/ 15 w 236"/>
                  <a:gd name="T1" fmla="*/ 277 h 926"/>
                  <a:gd name="T2" fmla="*/ 23 w 236"/>
                  <a:gd name="T3" fmla="*/ 558 h 926"/>
                  <a:gd name="T4" fmla="*/ 9 w 236"/>
                  <a:gd name="T5" fmla="*/ 909 h 926"/>
                  <a:gd name="T6" fmla="*/ 49 w 236"/>
                  <a:gd name="T7" fmla="*/ 920 h 926"/>
                  <a:gd name="T8" fmla="*/ 102 w 236"/>
                  <a:gd name="T9" fmla="*/ 911 h 926"/>
                  <a:gd name="T10" fmla="*/ 111 w 236"/>
                  <a:gd name="T11" fmla="*/ 880 h 926"/>
                  <a:gd name="T12" fmla="*/ 132 w 236"/>
                  <a:gd name="T13" fmla="*/ 793 h 926"/>
                  <a:gd name="T14" fmla="*/ 182 w 236"/>
                  <a:gd name="T15" fmla="*/ 545 h 926"/>
                  <a:gd name="T16" fmla="*/ 216 w 236"/>
                  <a:gd name="T17" fmla="*/ 281 h 926"/>
                  <a:gd name="T18" fmla="*/ 229 w 236"/>
                  <a:gd name="T19" fmla="*/ 144 h 926"/>
                  <a:gd name="T20" fmla="*/ 230 w 236"/>
                  <a:gd name="T21" fmla="*/ 11 h 926"/>
                  <a:gd name="T22" fmla="*/ 21 w 236"/>
                  <a:gd name="T23" fmla="*/ 19 h 926"/>
                  <a:gd name="T24" fmla="*/ 4 w 236"/>
                  <a:gd name="T25" fmla="*/ 29 h 926"/>
                  <a:gd name="T26" fmla="*/ 1 w 236"/>
                  <a:gd name="T27" fmla="*/ 46 h 926"/>
                  <a:gd name="T28" fmla="*/ 13 w 236"/>
                  <a:gd name="T29" fmla="*/ 216 h 926"/>
                  <a:gd name="T30" fmla="*/ 15 w 236"/>
                  <a:gd name="T31" fmla="*/ 27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926">
                    <a:moveTo>
                      <a:pt x="15" y="277"/>
                    </a:moveTo>
                    <a:cubicBezTo>
                      <a:pt x="20" y="370"/>
                      <a:pt x="30" y="464"/>
                      <a:pt x="23" y="558"/>
                    </a:cubicBezTo>
                    <a:cubicBezTo>
                      <a:pt x="14" y="675"/>
                      <a:pt x="22" y="794"/>
                      <a:pt x="9" y="909"/>
                    </a:cubicBezTo>
                    <a:cubicBezTo>
                      <a:pt x="22" y="914"/>
                      <a:pt x="35" y="917"/>
                      <a:pt x="49" y="920"/>
                    </a:cubicBezTo>
                    <a:cubicBezTo>
                      <a:pt x="65" y="923"/>
                      <a:pt x="91" y="926"/>
                      <a:pt x="102" y="911"/>
                    </a:cubicBezTo>
                    <a:cubicBezTo>
                      <a:pt x="107" y="904"/>
                      <a:pt x="108" y="889"/>
                      <a:pt x="111" y="880"/>
                    </a:cubicBezTo>
                    <a:cubicBezTo>
                      <a:pt x="118" y="851"/>
                      <a:pt x="125" y="822"/>
                      <a:pt x="132" y="793"/>
                    </a:cubicBezTo>
                    <a:cubicBezTo>
                      <a:pt x="151" y="711"/>
                      <a:pt x="172" y="628"/>
                      <a:pt x="182" y="545"/>
                    </a:cubicBezTo>
                    <a:cubicBezTo>
                      <a:pt x="192" y="456"/>
                      <a:pt x="204" y="368"/>
                      <a:pt x="216" y="281"/>
                    </a:cubicBezTo>
                    <a:cubicBezTo>
                      <a:pt x="222" y="236"/>
                      <a:pt x="227" y="190"/>
                      <a:pt x="229" y="144"/>
                    </a:cubicBezTo>
                    <a:cubicBezTo>
                      <a:pt x="230" y="133"/>
                      <a:pt x="236" y="11"/>
                      <a:pt x="230" y="11"/>
                    </a:cubicBezTo>
                    <a:cubicBezTo>
                      <a:pt x="160" y="0"/>
                      <a:pt x="90" y="3"/>
                      <a:pt x="21" y="19"/>
                    </a:cubicBezTo>
                    <a:cubicBezTo>
                      <a:pt x="15" y="21"/>
                      <a:pt x="8" y="23"/>
                      <a:pt x="4" y="29"/>
                    </a:cubicBezTo>
                    <a:cubicBezTo>
                      <a:pt x="0" y="34"/>
                      <a:pt x="1" y="40"/>
                      <a:pt x="1" y="46"/>
                    </a:cubicBezTo>
                    <a:cubicBezTo>
                      <a:pt x="2" y="103"/>
                      <a:pt x="10" y="159"/>
                      <a:pt x="13" y="216"/>
                    </a:cubicBezTo>
                    <a:cubicBezTo>
                      <a:pt x="13" y="236"/>
                      <a:pt x="14" y="256"/>
                      <a:pt x="15" y="277"/>
                    </a:cubicBezTo>
                    <a:close/>
                  </a:path>
                </a:pathLst>
              </a:custGeom>
              <a:solidFill>
                <a:srgbClr val="353A8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2" name="ïṥľîḍe"/>
              <p:cNvSpPr/>
              <p:nvPr/>
            </p:nvSpPr>
            <p:spPr bwMode="auto">
              <a:xfrm>
                <a:off x="3460751" y="3067050"/>
                <a:ext cx="698500" cy="1042988"/>
              </a:xfrm>
              <a:custGeom>
                <a:avLst/>
                <a:gdLst>
                  <a:gd name="T0" fmla="*/ 178 w 474"/>
                  <a:gd name="T1" fmla="*/ 12 h 709"/>
                  <a:gd name="T2" fmla="*/ 175 w 474"/>
                  <a:gd name="T3" fmla="*/ 13 h 709"/>
                  <a:gd name="T4" fmla="*/ 124 w 474"/>
                  <a:gd name="T5" fmla="*/ 46 h 709"/>
                  <a:gd name="T6" fmla="*/ 80 w 474"/>
                  <a:gd name="T7" fmla="*/ 101 h 709"/>
                  <a:gd name="T8" fmla="*/ 61 w 474"/>
                  <a:gd name="T9" fmla="*/ 182 h 709"/>
                  <a:gd name="T10" fmla="*/ 10 w 474"/>
                  <a:gd name="T11" fmla="*/ 600 h 709"/>
                  <a:gd name="T12" fmla="*/ 29 w 474"/>
                  <a:gd name="T13" fmla="*/ 709 h 709"/>
                  <a:gd name="T14" fmla="*/ 202 w 474"/>
                  <a:gd name="T15" fmla="*/ 668 h 709"/>
                  <a:gd name="T16" fmla="*/ 329 w 474"/>
                  <a:gd name="T17" fmla="*/ 659 h 709"/>
                  <a:gd name="T18" fmla="*/ 447 w 474"/>
                  <a:gd name="T19" fmla="*/ 656 h 709"/>
                  <a:gd name="T20" fmla="*/ 474 w 474"/>
                  <a:gd name="T21" fmla="*/ 647 h 709"/>
                  <a:gd name="T22" fmla="*/ 457 w 474"/>
                  <a:gd name="T23" fmla="*/ 513 h 709"/>
                  <a:gd name="T24" fmla="*/ 394 w 474"/>
                  <a:gd name="T25" fmla="*/ 168 h 709"/>
                  <a:gd name="T26" fmla="*/ 355 w 474"/>
                  <a:gd name="T27" fmla="*/ 33 h 709"/>
                  <a:gd name="T28" fmla="*/ 204 w 474"/>
                  <a:gd name="T29" fmla="*/ 6 h 709"/>
                  <a:gd name="T30" fmla="*/ 178 w 474"/>
                  <a:gd name="T31" fmla="*/ 12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4" h="709">
                    <a:moveTo>
                      <a:pt x="178" y="12"/>
                    </a:moveTo>
                    <a:cubicBezTo>
                      <a:pt x="177" y="12"/>
                      <a:pt x="176" y="13"/>
                      <a:pt x="175" y="13"/>
                    </a:cubicBezTo>
                    <a:cubicBezTo>
                      <a:pt x="156" y="20"/>
                      <a:pt x="140" y="33"/>
                      <a:pt x="124" y="46"/>
                    </a:cubicBezTo>
                    <a:cubicBezTo>
                      <a:pt x="100" y="65"/>
                      <a:pt x="89" y="73"/>
                      <a:pt x="80" y="101"/>
                    </a:cubicBezTo>
                    <a:cubicBezTo>
                      <a:pt x="71" y="128"/>
                      <a:pt x="66" y="155"/>
                      <a:pt x="61" y="182"/>
                    </a:cubicBezTo>
                    <a:cubicBezTo>
                      <a:pt x="34" y="322"/>
                      <a:pt x="29" y="460"/>
                      <a:pt x="10" y="600"/>
                    </a:cubicBezTo>
                    <a:cubicBezTo>
                      <a:pt x="5" y="638"/>
                      <a:pt x="0" y="683"/>
                      <a:pt x="29" y="709"/>
                    </a:cubicBezTo>
                    <a:cubicBezTo>
                      <a:pt x="79" y="670"/>
                      <a:pt x="142" y="668"/>
                      <a:pt x="202" y="668"/>
                    </a:cubicBezTo>
                    <a:cubicBezTo>
                      <a:pt x="245" y="668"/>
                      <a:pt x="287" y="654"/>
                      <a:pt x="329" y="659"/>
                    </a:cubicBezTo>
                    <a:cubicBezTo>
                      <a:pt x="370" y="664"/>
                      <a:pt x="406" y="653"/>
                      <a:pt x="447" y="656"/>
                    </a:cubicBezTo>
                    <a:cubicBezTo>
                      <a:pt x="457" y="657"/>
                      <a:pt x="470" y="657"/>
                      <a:pt x="474" y="647"/>
                    </a:cubicBezTo>
                    <a:cubicBezTo>
                      <a:pt x="460" y="604"/>
                      <a:pt x="460" y="558"/>
                      <a:pt x="457" y="513"/>
                    </a:cubicBezTo>
                    <a:cubicBezTo>
                      <a:pt x="448" y="396"/>
                      <a:pt x="410" y="284"/>
                      <a:pt x="394" y="168"/>
                    </a:cubicBezTo>
                    <a:cubicBezTo>
                      <a:pt x="389" y="128"/>
                      <a:pt x="386" y="63"/>
                      <a:pt x="355" y="33"/>
                    </a:cubicBezTo>
                    <a:cubicBezTo>
                      <a:pt x="322" y="0"/>
                      <a:pt x="246" y="0"/>
                      <a:pt x="204" y="6"/>
                    </a:cubicBezTo>
                    <a:cubicBezTo>
                      <a:pt x="195" y="7"/>
                      <a:pt x="186" y="9"/>
                      <a:pt x="178" y="12"/>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3" name="îsļíḍe"/>
              <p:cNvSpPr/>
              <p:nvPr/>
            </p:nvSpPr>
            <p:spPr bwMode="auto">
              <a:xfrm>
                <a:off x="3695701" y="2736850"/>
                <a:ext cx="242888" cy="366713"/>
              </a:xfrm>
              <a:custGeom>
                <a:avLst/>
                <a:gdLst>
                  <a:gd name="T0" fmla="*/ 51 w 165"/>
                  <a:gd name="T1" fmla="*/ 235 h 249"/>
                  <a:gd name="T2" fmla="*/ 54 w 165"/>
                  <a:gd name="T3" fmla="*/ 239 h 249"/>
                  <a:gd name="T4" fmla="*/ 72 w 165"/>
                  <a:gd name="T5" fmla="*/ 247 h 249"/>
                  <a:gd name="T6" fmla="*/ 99 w 165"/>
                  <a:gd name="T7" fmla="*/ 246 h 249"/>
                  <a:gd name="T8" fmla="*/ 113 w 165"/>
                  <a:gd name="T9" fmla="*/ 225 h 249"/>
                  <a:gd name="T10" fmla="*/ 115 w 165"/>
                  <a:gd name="T11" fmla="*/ 207 h 249"/>
                  <a:gd name="T12" fmla="*/ 116 w 165"/>
                  <a:gd name="T13" fmla="*/ 190 h 249"/>
                  <a:gd name="T14" fmla="*/ 126 w 165"/>
                  <a:gd name="T15" fmla="*/ 187 h 249"/>
                  <a:gd name="T16" fmla="*/ 135 w 165"/>
                  <a:gd name="T17" fmla="*/ 178 h 249"/>
                  <a:gd name="T18" fmla="*/ 144 w 165"/>
                  <a:gd name="T19" fmla="*/ 158 h 249"/>
                  <a:gd name="T20" fmla="*/ 155 w 165"/>
                  <a:gd name="T21" fmla="*/ 121 h 249"/>
                  <a:gd name="T22" fmla="*/ 163 w 165"/>
                  <a:gd name="T23" fmla="*/ 84 h 249"/>
                  <a:gd name="T24" fmla="*/ 147 w 165"/>
                  <a:gd name="T25" fmla="*/ 23 h 249"/>
                  <a:gd name="T26" fmla="*/ 97 w 165"/>
                  <a:gd name="T27" fmla="*/ 3 h 249"/>
                  <a:gd name="T28" fmla="*/ 29 w 165"/>
                  <a:gd name="T29" fmla="*/ 17 h 249"/>
                  <a:gd name="T30" fmla="*/ 8 w 165"/>
                  <a:gd name="T31" fmla="*/ 38 h 249"/>
                  <a:gd name="T32" fmla="*/ 2 w 165"/>
                  <a:gd name="T33" fmla="*/ 85 h 249"/>
                  <a:gd name="T34" fmla="*/ 4 w 165"/>
                  <a:gd name="T35" fmla="*/ 130 h 249"/>
                  <a:gd name="T36" fmla="*/ 20 w 165"/>
                  <a:gd name="T37" fmla="*/ 177 h 249"/>
                  <a:gd name="T38" fmla="*/ 41 w 165"/>
                  <a:gd name="T39" fmla="*/ 189 h 249"/>
                  <a:gd name="T40" fmla="*/ 48 w 165"/>
                  <a:gd name="T41" fmla="*/ 219 h 249"/>
                  <a:gd name="T42" fmla="*/ 51 w 165"/>
                  <a:gd name="T43" fmla="*/ 2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5" h="249">
                    <a:moveTo>
                      <a:pt x="51" y="235"/>
                    </a:moveTo>
                    <a:cubicBezTo>
                      <a:pt x="51" y="236"/>
                      <a:pt x="52" y="238"/>
                      <a:pt x="54" y="239"/>
                    </a:cubicBezTo>
                    <a:cubicBezTo>
                      <a:pt x="59" y="244"/>
                      <a:pt x="65" y="246"/>
                      <a:pt x="72" y="247"/>
                    </a:cubicBezTo>
                    <a:cubicBezTo>
                      <a:pt x="81" y="249"/>
                      <a:pt x="90" y="247"/>
                      <a:pt x="99" y="246"/>
                    </a:cubicBezTo>
                    <a:cubicBezTo>
                      <a:pt x="111" y="243"/>
                      <a:pt x="111" y="236"/>
                      <a:pt x="113" y="225"/>
                    </a:cubicBezTo>
                    <a:cubicBezTo>
                      <a:pt x="114" y="219"/>
                      <a:pt x="114" y="213"/>
                      <a:pt x="115" y="207"/>
                    </a:cubicBezTo>
                    <a:cubicBezTo>
                      <a:pt x="115" y="204"/>
                      <a:pt x="114" y="192"/>
                      <a:pt x="116" y="190"/>
                    </a:cubicBezTo>
                    <a:cubicBezTo>
                      <a:pt x="117" y="188"/>
                      <a:pt x="123" y="189"/>
                      <a:pt x="126" y="187"/>
                    </a:cubicBezTo>
                    <a:cubicBezTo>
                      <a:pt x="130" y="185"/>
                      <a:pt x="133" y="181"/>
                      <a:pt x="135" y="178"/>
                    </a:cubicBezTo>
                    <a:cubicBezTo>
                      <a:pt x="139" y="171"/>
                      <a:pt x="142" y="164"/>
                      <a:pt x="144" y="158"/>
                    </a:cubicBezTo>
                    <a:cubicBezTo>
                      <a:pt x="147" y="145"/>
                      <a:pt x="151" y="133"/>
                      <a:pt x="155" y="121"/>
                    </a:cubicBezTo>
                    <a:cubicBezTo>
                      <a:pt x="158" y="109"/>
                      <a:pt x="162" y="97"/>
                      <a:pt x="163" y="84"/>
                    </a:cubicBezTo>
                    <a:cubicBezTo>
                      <a:pt x="165" y="64"/>
                      <a:pt x="162" y="37"/>
                      <a:pt x="147" y="23"/>
                    </a:cubicBezTo>
                    <a:cubicBezTo>
                      <a:pt x="134" y="10"/>
                      <a:pt x="115" y="6"/>
                      <a:pt x="97" y="3"/>
                    </a:cubicBezTo>
                    <a:cubicBezTo>
                      <a:pt x="73" y="0"/>
                      <a:pt x="49" y="5"/>
                      <a:pt x="29" y="17"/>
                    </a:cubicBezTo>
                    <a:cubicBezTo>
                      <a:pt x="20" y="22"/>
                      <a:pt x="12" y="29"/>
                      <a:pt x="8" y="38"/>
                    </a:cubicBezTo>
                    <a:cubicBezTo>
                      <a:pt x="0" y="52"/>
                      <a:pt x="1" y="69"/>
                      <a:pt x="2" y="85"/>
                    </a:cubicBezTo>
                    <a:cubicBezTo>
                      <a:pt x="2" y="100"/>
                      <a:pt x="3" y="115"/>
                      <a:pt x="4" y="130"/>
                    </a:cubicBezTo>
                    <a:cubicBezTo>
                      <a:pt x="5" y="147"/>
                      <a:pt x="7" y="167"/>
                      <a:pt x="20" y="177"/>
                    </a:cubicBezTo>
                    <a:cubicBezTo>
                      <a:pt x="26" y="181"/>
                      <a:pt x="35" y="183"/>
                      <a:pt x="41" y="189"/>
                    </a:cubicBezTo>
                    <a:cubicBezTo>
                      <a:pt x="49" y="197"/>
                      <a:pt x="48" y="209"/>
                      <a:pt x="48" y="219"/>
                    </a:cubicBezTo>
                    <a:cubicBezTo>
                      <a:pt x="49" y="225"/>
                      <a:pt x="48" y="230"/>
                      <a:pt x="51" y="235"/>
                    </a:cubicBezTo>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4" name="iślîdê"/>
              <p:cNvSpPr/>
              <p:nvPr/>
            </p:nvSpPr>
            <p:spPr bwMode="auto">
              <a:xfrm>
                <a:off x="3792538" y="2667000"/>
                <a:ext cx="204788" cy="368300"/>
              </a:xfrm>
              <a:custGeom>
                <a:avLst/>
                <a:gdLst>
                  <a:gd name="T0" fmla="*/ 59 w 139"/>
                  <a:gd name="T1" fmla="*/ 89 h 251"/>
                  <a:gd name="T2" fmla="*/ 61 w 139"/>
                  <a:gd name="T3" fmla="*/ 94 h 251"/>
                  <a:gd name="T4" fmla="*/ 65 w 139"/>
                  <a:gd name="T5" fmla="*/ 119 h 251"/>
                  <a:gd name="T6" fmla="*/ 86 w 139"/>
                  <a:gd name="T7" fmla="*/ 152 h 251"/>
                  <a:gd name="T8" fmla="*/ 80 w 139"/>
                  <a:gd name="T9" fmla="*/ 184 h 251"/>
                  <a:gd name="T10" fmla="*/ 86 w 139"/>
                  <a:gd name="T11" fmla="*/ 219 h 251"/>
                  <a:gd name="T12" fmla="*/ 72 w 139"/>
                  <a:gd name="T13" fmla="*/ 251 h 251"/>
                  <a:gd name="T14" fmla="*/ 96 w 139"/>
                  <a:gd name="T15" fmla="*/ 247 h 251"/>
                  <a:gd name="T16" fmla="*/ 105 w 139"/>
                  <a:gd name="T17" fmla="*/ 233 h 251"/>
                  <a:gd name="T18" fmla="*/ 109 w 139"/>
                  <a:gd name="T19" fmla="*/ 212 h 251"/>
                  <a:gd name="T20" fmla="*/ 123 w 139"/>
                  <a:gd name="T21" fmla="*/ 187 h 251"/>
                  <a:gd name="T22" fmla="*/ 121 w 139"/>
                  <a:gd name="T23" fmla="*/ 148 h 251"/>
                  <a:gd name="T24" fmla="*/ 133 w 139"/>
                  <a:gd name="T25" fmla="*/ 89 h 251"/>
                  <a:gd name="T26" fmla="*/ 112 w 139"/>
                  <a:gd name="T27" fmla="*/ 61 h 251"/>
                  <a:gd name="T28" fmla="*/ 102 w 139"/>
                  <a:gd name="T29" fmla="*/ 35 h 251"/>
                  <a:gd name="T30" fmla="*/ 85 w 139"/>
                  <a:gd name="T31" fmla="*/ 16 h 251"/>
                  <a:gd name="T32" fmla="*/ 70 w 139"/>
                  <a:gd name="T33" fmla="*/ 14 h 251"/>
                  <a:gd name="T34" fmla="*/ 46 w 139"/>
                  <a:gd name="T35" fmla="*/ 4 h 251"/>
                  <a:gd name="T36" fmla="*/ 7 w 139"/>
                  <a:gd name="T37" fmla="*/ 22 h 251"/>
                  <a:gd name="T38" fmla="*/ 10 w 139"/>
                  <a:gd name="T39" fmla="*/ 49 h 251"/>
                  <a:gd name="T40" fmla="*/ 59 w 139"/>
                  <a:gd name="T41" fmla="*/ 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251">
                    <a:moveTo>
                      <a:pt x="59" y="89"/>
                    </a:moveTo>
                    <a:cubicBezTo>
                      <a:pt x="60" y="91"/>
                      <a:pt x="61" y="92"/>
                      <a:pt x="61" y="94"/>
                    </a:cubicBezTo>
                    <a:cubicBezTo>
                      <a:pt x="64" y="102"/>
                      <a:pt x="62" y="111"/>
                      <a:pt x="65" y="119"/>
                    </a:cubicBezTo>
                    <a:cubicBezTo>
                      <a:pt x="69" y="131"/>
                      <a:pt x="84" y="139"/>
                      <a:pt x="86" y="152"/>
                    </a:cubicBezTo>
                    <a:cubicBezTo>
                      <a:pt x="88" y="163"/>
                      <a:pt x="81" y="173"/>
                      <a:pt x="80" y="184"/>
                    </a:cubicBezTo>
                    <a:cubicBezTo>
                      <a:pt x="79" y="196"/>
                      <a:pt x="87" y="207"/>
                      <a:pt x="86" y="219"/>
                    </a:cubicBezTo>
                    <a:cubicBezTo>
                      <a:pt x="85" y="229"/>
                      <a:pt x="78" y="243"/>
                      <a:pt x="72" y="251"/>
                    </a:cubicBezTo>
                    <a:cubicBezTo>
                      <a:pt x="74" y="249"/>
                      <a:pt x="91" y="250"/>
                      <a:pt x="96" y="247"/>
                    </a:cubicBezTo>
                    <a:cubicBezTo>
                      <a:pt x="102" y="243"/>
                      <a:pt x="103" y="240"/>
                      <a:pt x="105" y="233"/>
                    </a:cubicBezTo>
                    <a:cubicBezTo>
                      <a:pt x="107" y="226"/>
                      <a:pt x="106" y="219"/>
                      <a:pt x="109" y="212"/>
                    </a:cubicBezTo>
                    <a:cubicBezTo>
                      <a:pt x="113" y="203"/>
                      <a:pt x="120" y="197"/>
                      <a:pt x="123" y="187"/>
                    </a:cubicBezTo>
                    <a:cubicBezTo>
                      <a:pt x="127" y="175"/>
                      <a:pt x="120" y="161"/>
                      <a:pt x="121" y="148"/>
                    </a:cubicBezTo>
                    <a:cubicBezTo>
                      <a:pt x="121" y="127"/>
                      <a:pt x="139" y="108"/>
                      <a:pt x="133" y="89"/>
                    </a:cubicBezTo>
                    <a:cubicBezTo>
                      <a:pt x="129" y="78"/>
                      <a:pt x="118" y="71"/>
                      <a:pt x="112" y="61"/>
                    </a:cubicBezTo>
                    <a:cubicBezTo>
                      <a:pt x="107" y="53"/>
                      <a:pt x="105" y="44"/>
                      <a:pt x="102" y="35"/>
                    </a:cubicBezTo>
                    <a:cubicBezTo>
                      <a:pt x="99" y="27"/>
                      <a:pt x="93" y="19"/>
                      <a:pt x="85" y="16"/>
                    </a:cubicBezTo>
                    <a:cubicBezTo>
                      <a:pt x="80" y="15"/>
                      <a:pt x="75" y="15"/>
                      <a:pt x="70" y="14"/>
                    </a:cubicBezTo>
                    <a:cubicBezTo>
                      <a:pt x="61" y="13"/>
                      <a:pt x="54" y="7"/>
                      <a:pt x="46" y="4"/>
                    </a:cubicBezTo>
                    <a:cubicBezTo>
                      <a:pt x="34" y="0"/>
                      <a:pt x="14" y="12"/>
                      <a:pt x="7" y="22"/>
                    </a:cubicBezTo>
                    <a:cubicBezTo>
                      <a:pt x="0" y="32"/>
                      <a:pt x="3" y="40"/>
                      <a:pt x="10" y="49"/>
                    </a:cubicBezTo>
                    <a:cubicBezTo>
                      <a:pt x="22" y="63"/>
                      <a:pt x="50" y="73"/>
                      <a:pt x="59" y="89"/>
                    </a:cubicBezTo>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5" name="îṥļíďè"/>
              <p:cNvSpPr/>
              <p:nvPr/>
            </p:nvSpPr>
            <p:spPr bwMode="auto">
              <a:xfrm>
                <a:off x="3581401" y="2644775"/>
                <a:ext cx="295275" cy="430213"/>
              </a:xfrm>
              <a:custGeom>
                <a:avLst/>
                <a:gdLst>
                  <a:gd name="T0" fmla="*/ 44 w 200"/>
                  <a:gd name="T1" fmla="*/ 45 h 293"/>
                  <a:gd name="T2" fmla="*/ 22 w 200"/>
                  <a:gd name="T3" fmla="*/ 60 h 293"/>
                  <a:gd name="T4" fmla="*/ 7 w 200"/>
                  <a:gd name="T5" fmla="*/ 107 h 293"/>
                  <a:gd name="T6" fmla="*/ 2 w 200"/>
                  <a:gd name="T7" fmla="*/ 152 h 293"/>
                  <a:gd name="T8" fmla="*/ 16 w 200"/>
                  <a:gd name="T9" fmla="*/ 180 h 293"/>
                  <a:gd name="T10" fmla="*/ 49 w 200"/>
                  <a:gd name="T11" fmla="*/ 201 h 293"/>
                  <a:gd name="T12" fmla="*/ 48 w 200"/>
                  <a:gd name="T13" fmla="*/ 244 h 293"/>
                  <a:gd name="T14" fmla="*/ 69 w 200"/>
                  <a:gd name="T15" fmla="*/ 256 h 293"/>
                  <a:gd name="T16" fmla="*/ 85 w 200"/>
                  <a:gd name="T17" fmla="*/ 277 h 293"/>
                  <a:gd name="T18" fmla="*/ 105 w 200"/>
                  <a:gd name="T19" fmla="*/ 293 h 293"/>
                  <a:gd name="T20" fmla="*/ 100 w 200"/>
                  <a:gd name="T21" fmla="*/ 256 h 293"/>
                  <a:gd name="T22" fmla="*/ 95 w 200"/>
                  <a:gd name="T23" fmla="*/ 227 h 293"/>
                  <a:gd name="T24" fmla="*/ 111 w 200"/>
                  <a:gd name="T25" fmla="*/ 210 h 293"/>
                  <a:gd name="T26" fmla="*/ 106 w 200"/>
                  <a:gd name="T27" fmla="*/ 200 h 293"/>
                  <a:gd name="T28" fmla="*/ 103 w 200"/>
                  <a:gd name="T29" fmla="*/ 158 h 293"/>
                  <a:gd name="T30" fmla="*/ 133 w 200"/>
                  <a:gd name="T31" fmla="*/ 127 h 293"/>
                  <a:gd name="T32" fmla="*/ 151 w 200"/>
                  <a:gd name="T33" fmla="*/ 100 h 293"/>
                  <a:gd name="T34" fmla="*/ 175 w 200"/>
                  <a:gd name="T35" fmla="*/ 79 h 293"/>
                  <a:gd name="T36" fmla="*/ 194 w 200"/>
                  <a:gd name="T37" fmla="*/ 61 h 293"/>
                  <a:gd name="T38" fmla="*/ 196 w 200"/>
                  <a:gd name="T39" fmla="*/ 36 h 293"/>
                  <a:gd name="T40" fmla="*/ 180 w 200"/>
                  <a:gd name="T41" fmla="*/ 20 h 293"/>
                  <a:gd name="T42" fmla="*/ 138 w 200"/>
                  <a:gd name="T43" fmla="*/ 1 h 293"/>
                  <a:gd name="T44" fmla="*/ 112 w 200"/>
                  <a:gd name="T45" fmla="*/ 6 h 293"/>
                  <a:gd name="T46" fmla="*/ 95 w 200"/>
                  <a:gd name="T47" fmla="*/ 5 h 293"/>
                  <a:gd name="T48" fmla="*/ 66 w 200"/>
                  <a:gd name="T49" fmla="*/ 14 h 293"/>
                  <a:gd name="T50" fmla="*/ 54 w 200"/>
                  <a:gd name="T51" fmla="*/ 35 h 293"/>
                  <a:gd name="T52" fmla="*/ 44 w 200"/>
                  <a:gd name="T53" fmla="*/ 45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293">
                    <a:moveTo>
                      <a:pt x="44" y="45"/>
                    </a:moveTo>
                    <a:cubicBezTo>
                      <a:pt x="37" y="50"/>
                      <a:pt x="29" y="54"/>
                      <a:pt x="22" y="60"/>
                    </a:cubicBezTo>
                    <a:cubicBezTo>
                      <a:pt x="10" y="71"/>
                      <a:pt x="7" y="90"/>
                      <a:pt x="7" y="107"/>
                    </a:cubicBezTo>
                    <a:cubicBezTo>
                      <a:pt x="7" y="123"/>
                      <a:pt x="0" y="136"/>
                      <a:pt x="2" y="152"/>
                    </a:cubicBezTo>
                    <a:cubicBezTo>
                      <a:pt x="3" y="163"/>
                      <a:pt x="7" y="174"/>
                      <a:pt x="16" y="180"/>
                    </a:cubicBezTo>
                    <a:cubicBezTo>
                      <a:pt x="27" y="188"/>
                      <a:pt x="44" y="189"/>
                      <a:pt x="49" y="201"/>
                    </a:cubicBezTo>
                    <a:cubicBezTo>
                      <a:pt x="54" y="215"/>
                      <a:pt x="40" y="232"/>
                      <a:pt x="48" y="244"/>
                    </a:cubicBezTo>
                    <a:cubicBezTo>
                      <a:pt x="53" y="250"/>
                      <a:pt x="62" y="251"/>
                      <a:pt x="69" y="256"/>
                    </a:cubicBezTo>
                    <a:cubicBezTo>
                      <a:pt x="76" y="261"/>
                      <a:pt x="80" y="269"/>
                      <a:pt x="85" y="277"/>
                    </a:cubicBezTo>
                    <a:cubicBezTo>
                      <a:pt x="89" y="285"/>
                      <a:pt x="96" y="292"/>
                      <a:pt x="105" y="293"/>
                    </a:cubicBezTo>
                    <a:cubicBezTo>
                      <a:pt x="106" y="279"/>
                      <a:pt x="106" y="268"/>
                      <a:pt x="100" y="256"/>
                    </a:cubicBezTo>
                    <a:cubicBezTo>
                      <a:pt x="97" y="248"/>
                      <a:pt x="87" y="235"/>
                      <a:pt x="95" y="227"/>
                    </a:cubicBezTo>
                    <a:cubicBezTo>
                      <a:pt x="99" y="221"/>
                      <a:pt x="111" y="219"/>
                      <a:pt x="111" y="210"/>
                    </a:cubicBezTo>
                    <a:cubicBezTo>
                      <a:pt x="111" y="207"/>
                      <a:pt x="109" y="203"/>
                      <a:pt x="106" y="200"/>
                    </a:cubicBezTo>
                    <a:cubicBezTo>
                      <a:pt x="98" y="188"/>
                      <a:pt x="98" y="171"/>
                      <a:pt x="103" y="158"/>
                    </a:cubicBezTo>
                    <a:cubicBezTo>
                      <a:pt x="109" y="144"/>
                      <a:pt x="120" y="133"/>
                      <a:pt x="133" y="127"/>
                    </a:cubicBezTo>
                    <a:cubicBezTo>
                      <a:pt x="149" y="119"/>
                      <a:pt x="146" y="115"/>
                      <a:pt x="151" y="100"/>
                    </a:cubicBezTo>
                    <a:cubicBezTo>
                      <a:pt x="155" y="87"/>
                      <a:pt x="163" y="84"/>
                      <a:pt x="175" y="79"/>
                    </a:cubicBezTo>
                    <a:cubicBezTo>
                      <a:pt x="186" y="74"/>
                      <a:pt x="190" y="71"/>
                      <a:pt x="194" y="61"/>
                    </a:cubicBezTo>
                    <a:cubicBezTo>
                      <a:pt x="197" y="53"/>
                      <a:pt x="200" y="44"/>
                      <a:pt x="196" y="36"/>
                    </a:cubicBezTo>
                    <a:cubicBezTo>
                      <a:pt x="193" y="29"/>
                      <a:pt x="186" y="24"/>
                      <a:pt x="180" y="20"/>
                    </a:cubicBezTo>
                    <a:cubicBezTo>
                      <a:pt x="168" y="10"/>
                      <a:pt x="154" y="0"/>
                      <a:pt x="138" y="1"/>
                    </a:cubicBezTo>
                    <a:cubicBezTo>
                      <a:pt x="129" y="2"/>
                      <a:pt x="121" y="6"/>
                      <a:pt x="112" y="6"/>
                    </a:cubicBezTo>
                    <a:cubicBezTo>
                      <a:pt x="106" y="7"/>
                      <a:pt x="101" y="5"/>
                      <a:pt x="95" y="5"/>
                    </a:cubicBezTo>
                    <a:cubicBezTo>
                      <a:pt x="85" y="5"/>
                      <a:pt x="74" y="8"/>
                      <a:pt x="66" y="14"/>
                    </a:cubicBezTo>
                    <a:cubicBezTo>
                      <a:pt x="58" y="20"/>
                      <a:pt x="58" y="26"/>
                      <a:pt x="54" y="35"/>
                    </a:cubicBezTo>
                    <a:cubicBezTo>
                      <a:pt x="51" y="39"/>
                      <a:pt x="48" y="42"/>
                      <a:pt x="44" y="45"/>
                    </a:cubicBezTo>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6" name="îşḻîḑé"/>
              <p:cNvSpPr/>
              <p:nvPr/>
            </p:nvSpPr>
            <p:spPr bwMode="auto">
              <a:xfrm>
                <a:off x="3455988" y="2520950"/>
                <a:ext cx="260350" cy="250825"/>
              </a:xfrm>
              <a:custGeom>
                <a:avLst/>
                <a:gdLst>
                  <a:gd name="T0" fmla="*/ 166 w 177"/>
                  <a:gd name="T1" fmla="*/ 73 h 171"/>
                  <a:gd name="T2" fmla="*/ 157 w 177"/>
                  <a:gd name="T3" fmla="*/ 48 h 171"/>
                  <a:gd name="T4" fmla="*/ 149 w 177"/>
                  <a:gd name="T5" fmla="*/ 47 h 171"/>
                  <a:gd name="T6" fmla="*/ 142 w 177"/>
                  <a:gd name="T7" fmla="*/ 47 h 171"/>
                  <a:gd name="T8" fmla="*/ 121 w 177"/>
                  <a:gd name="T9" fmla="*/ 22 h 171"/>
                  <a:gd name="T10" fmla="*/ 118 w 177"/>
                  <a:gd name="T11" fmla="*/ 18 h 171"/>
                  <a:gd name="T12" fmla="*/ 111 w 177"/>
                  <a:gd name="T13" fmla="*/ 18 h 171"/>
                  <a:gd name="T14" fmla="*/ 81 w 177"/>
                  <a:gd name="T15" fmla="*/ 5 h 171"/>
                  <a:gd name="T16" fmla="*/ 48 w 177"/>
                  <a:gd name="T17" fmla="*/ 21 h 171"/>
                  <a:gd name="T18" fmla="*/ 46 w 177"/>
                  <a:gd name="T19" fmla="*/ 38 h 171"/>
                  <a:gd name="T20" fmla="*/ 7 w 177"/>
                  <a:gd name="T21" fmla="*/ 91 h 171"/>
                  <a:gd name="T22" fmla="*/ 15 w 177"/>
                  <a:gd name="T23" fmla="*/ 136 h 171"/>
                  <a:gd name="T24" fmla="*/ 1 w 177"/>
                  <a:gd name="T25" fmla="*/ 161 h 171"/>
                  <a:gd name="T26" fmla="*/ 15 w 177"/>
                  <a:gd name="T27" fmla="*/ 171 h 171"/>
                  <a:gd name="T28" fmla="*/ 32 w 177"/>
                  <a:gd name="T29" fmla="*/ 163 h 171"/>
                  <a:gd name="T30" fmla="*/ 52 w 177"/>
                  <a:gd name="T31" fmla="*/ 141 h 171"/>
                  <a:gd name="T32" fmla="*/ 79 w 177"/>
                  <a:gd name="T33" fmla="*/ 130 h 171"/>
                  <a:gd name="T34" fmla="*/ 107 w 177"/>
                  <a:gd name="T35" fmla="*/ 137 h 171"/>
                  <a:gd name="T36" fmla="*/ 128 w 177"/>
                  <a:gd name="T37" fmla="*/ 127 h 171"/>
                  <a:gd name="T38" fmla="*/ 149 w 177"/>
                  <a:gd name="T39" fmla="*/ 128 h 171"/>
                  <a:gd name="T40" fmla="*/ 166 w 177"/>
                  <a:gd name="T41" fmla="*/ 118 h 171"/>
                  <a:gd name="T42" fmla="*/ 166 w 177"/>
                  <a:gd name="T43" fmla="*/ 113 h 171"/>
                  <a:gd name="T44" fmla="*/ 177 w 177"/>
                  <a:gd name="T45" fmla="*/ 103 h 171"/>
                  <a:gd name="T46" fmla="*/ 165 w 177"/>
                  <a:gd name="T47" fmla="*/ 92 h 171"/>
                  <a:gd name="T48" fmla="*/ 166 w 177"/>
                  <a:gd name="T49" fmla="*/ 7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 h="171">
                    <a:moveTo>
                      <a:pt x="166" y="73"/>
                    </a:moveTo>
                    <a:cubicBezTo>
                      <a:pt x="167" y="63"/>
                      <a:pt x="166" y="51"/>
                      <a:pt x="157" y="48"/>
                    </a:cubicBezTo>
                    <a:cubicBezTo>
                      <a:pt x="154" y="47"/>
                      <a:pt x="152" y="47"/>
                      <a:pt x="149" y="47"/>
                    </a:cubicBezTo>
                    <a:cubicBezTo>
                      <a:pt x="146" y="47"/>
                      <a:pt x="144" y="47"/>
                      <a:pt x="142" y="47"/>
                    </a:cubicBezTo>
                    <a:cubicBezTo>
                      <a:pt x="131" y="44"/>
                      <a:pt x="127" y="31"/>
                      <a:pt x="121" y="22"/>
                    </a:cubicBezTo>
                    <a:cubicBezTo>
                      <a:pt x="120" y="20"/>
                      <a:pt x="119" y="19"/>
                      <a:pt x="118" y="18"/>
                    </a:cubicBezTo>
                    <a:cubicBezTo>
                      <a:pt x="115" y="17"/>
                      <a:pt x="113" y="18"/>
                      <a:pt x="111" y="18"/>
                    </a:cubicBezTo>
                    <a:cubicBezTo>
                      <a:pt x="100" y="19"/>
                      <a:pt x="91" y="9"/>
                      <a:pt x="81" y="5"/>
                    </a:cubicBezTo>
                    <a:cubicBezTo>
                      <a:pt x="68" y="0"/>
                      <a:pt x="52" y="8"/>
                      <a:pt x="48" y="21"/>
                    </a:cubicBezTo>
                    <a:cubicBezTo>
                      <a:pt x="47" y="26"/>
                      <a:pt x="47" y="32"/>
                      <a:pt x="46" y="38"/>
                    </a:cubicBezTo>
                    <a:cubicBezTo>
                      <a:pt x="40" y="59"/>
                      <a:pt x="7" y="69"/>
                      <a:pt x="7" y="91"/>
                    </a:cubicBezTo>
                    <a:cubicBezTo>
                      <a:pt x="6" y="107"/>
                      <a:pt x="21" y="121"/>
                      <a:pt x="15" y="136"/>
                    </a:cubicBezTo>
                    <a:cubicBezTo>
                      <a:pt x="12" y="145"/>
                      <a:pt x="0" y="151"/>
                      <a:pt x="1" y="161"/>
                    </a:cubicBezTo>
                    <a:cubicBezTo>
                      <a:pt x="2" y="167"/>
                      <a:pt x="9" y="171"/>
                      <a:pt x="15" y="171"/>
                    </a:cubicBezTo>
                    <a:cubicBezTo>
                      <a:pt x="21" y="171"/>
                      <a:pt x="27" y="168"/>
                      <a:pt x="32" y="163"/>
                    </a:cubicBezTo>
                    <a:cubicBezTo>
                      <a:pt x="39" y="157"/>
                      <a:pt x="45" y="148"/>
                      <a:pt x="52" y="141"/>
                    </a:cubicBezTo>
                    <a:cubicBezTo>
                      <a:pt x="60" y="134"/>
                      <a:pt x="69" y="129"/>
                      <a:pt x="79" y="130"/>
                    </a:cubicBezTo>
                    <a:cubicBezTo>
                      <a:pt x="89" y="131"/>
                      <a:pt x="97" y="139"/>
                      <a:pt x="107" y="137"/>
                    </a:cubicBezTo>
                    <a:cubicBezTo>
                      <a:pt x="115" y="136"/>
                      <a:pt x="120" y="129"/>
                      <a:pt x="128" y="127"/>
                    </a:cubicBezTo>
                    <a:cubicBezTo>
                      <a:pt x="135" y="125"/>
                      <a:pt x="142" y="128"/>
                      <a:pt x="149" y="128"/>
                    </a:cubicBezTo>
                    <a:cubicBezTo>
                      <a:pt x="157" y="129"/>
                      <a:pt x="166" y="125"/>
                      <a:pt x="166" y="118"/>
                    </a:cubicBezTo>
                    <a:cubicBezTo>
                      <a:pt x="166" y="116"/>
                      <a:pt x="165" y="114"/>
                      <a:pt x="166" y="113"/>
                    </a:cubicBezTo>
                    <a:cubicBezTo>
                      <a:pt x="167" y="108"/>
                      <a:pt x="175" y="108"/>
                      <a:pt x="177" y="103"/>
                    </a:cubicBezTo>
                    <a:cubicBezTo>
                      <a:pt x="173" y="98"/>
                      <a:pt x="168" y="100"/>
                      <a:pt x="165" y="92"/>
                    </a:cubicBezTo>
                    <a:cubicBezTo>
                      <a:pt x="163" y="86"/>
                      <a:pt x="165" y="79"/>
                      <a:pt x="166" y="73"/>
                    </a:cubicBezTo>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7" name="iṩlîďe"/>
              <p:cNvSpPr/>
              <p:nvPr/>
            </p:nvSpPr>
            <p:spPr bwMode="auto">
              <a:xfrm>
                <a:off x="3386138" y="3302000"/>
                <a:ext cx="319088" cy="630238"/>
              </a:xfrm>
              <a:custGeom>
                <a:avLst/>
                <a:gdLst>
                  <a:gd name="T0" fmla="*/ 216 w 217"/>
                  <a:gd name="T1" fmla="*/ 400 h 429"/>
                  <a:gd name="T2" fmla="*/ 217 w 217"/>
                  <a:gd name="T3" fmla="*/ 397 h 429"/>
                  <a:gd name="T4" fmla="*/ 205 w 217"/>
                  <a:gd name="T5" fmla="*/ 371 h 429"/>
                  <a:gd name="T6" fmla="*/ 201 w 217"/>
                  <a:gd name="T7" fmla="*/ 355 h 429"/>
                  <a:gd name="T8" fmla="*/ 181 w 217"/>
                  <a:gd name="T9" fmla="*/ 352 h 429"/>
                  <a:gd name="T10" fmla="*/ 149 w 217"/>
                  <a:gd name="T11" fmla="*/ 331 h 429"/>
                  <a:gd name="T12" fmla="*/ 72 w 217"/>
                  <a:gd name="T13" fmla="*/ 202 h 429"/>
                  <a:gd name="T14" fmla="*/ 70 w 217"/>
                  <a:gd name="T15" fmla="*/ 194 h 429"/>
                  <a:gd name="T16" fmla="*/ 78 w 217"/>
                  <a:gd name="T17" fmla="*/ 182 h 429"/>
                  <a:gd name="T18" fmla="*/ 129 w 217"/>
                  <a:gd name="T19" fmla="*/ 131 h 429"/>
                  <a:gd name="T20" fmla="*/ 160 w 217"/>
                  <a:gd name="T21" fmla="*/ 77 h 429"/>
                  <a:gd name="T22" fmla="*/ 147 w 217"/>
                  <a:gd name="T23" fmla="*/ 17 h 429"/>
                  <a:gd name="T24" fmla="*/ 104 w 217"/>
                  <a:gd name="T25" fmla="*/ 2 h 429"/>
                  <a:gd name="T26" fmla="*/ 37 w 217"/>
                  <a:gd name="T27" fmla="*/ 94 h 429"/>
                  <a:gd name="T28" fmla="*/ 2 w 217"/>
                  <a:gd name="T29" fmla="*/ 184 h 429"/>
                  <a:gd name="T30" fmla="*/ 1 w 217"/>
                  <a:gd name="T31" fmla="*/ 195 h 429"/>
                  <a:gd name="T32" fmla="*/ 5 w 217"/>
                  <a:gd name="T33" fmla="*/ 207 h 429"/>
                  <a:gd name="T34" fmla="*/ 97 w 217"/>
                  <a:gd name="T35" fmla="*/ 341 h 429"/>
                  <a:gd name="T36" fmla="*/ 128 w 217"/>
                  <a:gd name="T37" fmla="*/ 370 h 429"/>
                  <a:gd name="T38" fmla="*/ 135 w 217"/>
                  <a:gd name="T39" fmla="*/ 394 h 429"/>
                  <a:gd name="T40" fmla="*/ 151 w 217"/>
                  <a:gd name="T41" fmla="*/ 417 h 429"/>
                  <a:gd name="T42" fmla="*/ 195 w 217"/>
                  <a:gd name="T43" fmla="*/ 425 h 429"/>
                  <a:gd name="T44" fmla="*/ 204 w 217"/>
                  <a:gd name="T45" fmla="*/ 423 h 429"/>
                  <a:gd name="T46" fmla="*/ 213 w 217"/>
                  <a:gd name="T47" fmla="*/ 410 h 429"/>
                  <a:gd name="T48" fmla="*/ 216 w 217"/>
                  <a:gd name="T49" fmla="*/ 40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7" h="429">
                    <a:moveTo>
                      <a:pt x="216" y="400"/>
                    </a:moveTo>
                    <a:cubicBezTo>
                      <a:pt x="216" y="399"/>
                      <a:pt x="217" y="398"/>
                      <a:pt x="217" y="397"/>
                    </a:cubicBezTo>
                    <a:cubicBezTo>
                      <a:pt x="216" y="386"/>
                      <a:pt x="209" y="381"/>
                      <a:pt x="205" y="371"/>
                    </a:cubicBezTo>
                    <a:cubicBezTo>
                      <a:pt x="204" y="367"/>
                      <a:pt x="211" y="357"/>
                      <a:pt x="201" y="355"/>
                    </a:cubicBezTo>
                    <a:cubicBezTo>
                      <a:pt x="198" y="354"/>
                      <a:pt x="189" y="354"/>
                      <a:pt x="181" y="352"/>
                    </a:cubicBezTo>
                    <a:cubicBezTo>
                      <a:pt x="170" y="350"/>
                      <a:pt x="158" y="340"/>
                      <a:pt x="149" y="331"/>
                    </a:cubicBezTo>
                    <a:cubicBezTo>
                      <a:pt x="116" y="293"/>
                      <a:pt x="93" y="248"/>
                      <a:pt x="72" y="202"/>
                    </a:cubicBezTo>
                    <a:cubicBezTo>
                      <a:pt x="71" y="200"/>
                      <a:pt x="70" y="197"/>
                      <a:pt x="70" y="194"/>
                    </a:cubicBezTo>
                    <a:cubicBezTo>
                      <a:pt x="70" y="189"/>
                      <a:pt x="75" y="185"/>
                      <a:pt x="78" y="182"/>
                    </a:cubicBezTo>
                    <a:cubicBezTo>
                      <a:pt x="97" y="167"/>
                      <a:pt x="114" y="150"/>
                      <a:pt x="129" y="131"/>
                    </a:cubicBezTo>
                    <a:cubicBezTo>
                      <a:pt x="142" y="115"/>
                      <a:pt x="155" y="97"/>
                      <a:pt x="160" y="77"/>
                    </a:cubicBezTo>
                    <a:cubicBezTo>
                      <a:pt x="165" y="56"/>
                      <a:pt x="162" y="32"/>
                      <a:pt x="147" y="17"/>
                    </a:cubicBezTo>
                    <a:cubicBezTo>
                      <a:pt x="136" y="5"/>
                      <a:pt x="120" y="0"/>
                      <a:pt x="104" y="2"/>
                    </a:cubicBezTo>
                    <a:cubicBezTo>
                      <a:pt x="65" y="8"/>
                      <a:pt x="51" y="64"/>
                      <a:pt x="37" y="94"/>
                    </a:cubicBezTo>
                    <a:cubicBezTo>
                      <a:pt x="23" y="123"/>
                      <a:pt x="12" y="153"/>
                      <a:pt x="2" y="184"/>
                    </a:cubicBezTo>
                    <a:cubicBezTo>
                      <a:pt x="1" y="187"/>
                      <a:pt x="0" y="191"/>
                      <a:pt x="1" y="195"/>
                    </a:cubicBezTo>
                    <a:cubicBezTo>
                      <a:pt x="1" y="199"/>
                      <a:pt x="3" y="203"/>
                      <a:pt x="5" y="207"/>
                    </a:cubicBezTo>
                    <a:cubicBezTo>
                      <a:pt x="33" y="254"/>
                      <a:pt x="64" y="297"/>
                      <a:pt x="97" y="341"/>
                    </a:cubicBezTo>
                    <a:cubicBezTo>
                      <a:pt x="106" y="353"/>
                      <a:pt x="120" y="359"/>
                      <a:pt x="128" y="370"/>
                    </a:cubicBezTo>
                    <a:cubicBezTo>
                      <a:pt x="133" y="377"/>
                      <a:pt x="132" y="386"/>
                      <a:pt x="135" y="394"/>
                    </a:cubicBezTo>
                    <a:cubicBezTo>
                      <a:pt x="139" y="402"/>
                      <a:pt x="145" y="411"/>
                      <a:pt x="151" y="417"/>
                    </a:cubicBezTo>
                    <a:cubicBezTo>
                      <a:pt x="163" y="429"/>
                      <a:pt x="180" y="426"/>
                      <a:pt x="195" y="425"/>
                    </a:cubicBezTo>
                    <a:cubicBezTo>
                      <a:pt x="199" y="425"/>
                      <a:pt x="201" y="425"/>
                      <a:pt x="204" y="423"/>
                    </a:cubicBezTo>
                    <a:cubicBezTo>
                      <a:pt x="209" y="420"/>
                      <a:pt x="211" y="415"/>
                      <a:pt x="213" y="410"/>
                    </a:cubicBezTo>
                    <a:cubicBezTo>
                      <a:pt x="214" y="407"/>
                      <a:pt x="216" y="403"/>
                      <a:pt x="216" y="400"/>
                    </a:cubicBez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8" name="îŝlîḑé"/>
              <p:cNvSpPr/>
              <p:nvPr/>
            </p:nvSpPr>
            <p:spPr bwMode="auto">
              <a:xfrm>
                <a:off x="3421063" y="3065463"/>
                <a:ext cx="427038" cy="458788"/>
              </a:xfrm>
              <a:custGeom>
                <a:avLst/>
                <a:gdLst>
                  <a:gd name="T0" fmla="*/ 26 w 290"/>
                  <a:gd name="T1" fmla="*/ 248 h 313"/>
                  <a:gd name="T2" fmla="*/ 96 w 290"/>
                  <a:gd name="T3" fmla="*/ 313 h 313"/>
                  <a:gd name="T4" fmla="*/ 207 w 290"/>
                  <a:gd name="T5" fmla="*/ 207 h 313"/>
                  <a:gd name="T6" fmla="*/ 266 w 290"/>
                  <a:gd name="T7" fmla="*/ 129 h 313"/>
                  <a:gd name="T8" fmla="*/ 159 w 290"/>
                  <a:gd name="T9" fmla="*/ 36 h 313"/>
                  <a:gd name="T10" fmla="*/ 1 w 290"/>
                  <a:gd name="T11" fmla="*/ 217 h 313"/>
                  <a:gd name="T12" fmla="*/ 0 w 290"/>
                  <a:gd name="T13" fmla="*/ 222 h 313"/>
                  <a:gd name="T14" fmla="*/ 4 w 290"/>
                  <a:gd name="T15" fmla="*/ 228 h 313"/>
                  <a:gd name="T16" fmla="*/ 26 w 290"/>
                  <a:gd name="T17" fmla="*/ 24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313">
                    <a:moveTo>
                      <a:pt x="26" y="248"/>
                    </a:moveTo>
                    <a:cubicBezTo>
                      <a:pt x="50" y="270"/>
                      <a:pt x="73" y="292"/>
                      <a:pt x="96" y="313"/>
                    </a:cubicBezTo>
                    <a:cubicBezTo>
                      <a:pt x="95" y="312"/>
                      <a:pt x="201" y="213"/>
                      <a:pt x="207" y="207"/>
                    </a:cubicBezTo>
                    <a:cubicBezTo>
                      <a:pt x="230" y="184"/>
                      <a:pt x="254" y="160"/>
                      <a:pt x="266" y="129"/>
                    </a:cubicBezTo>
                    <a:cubicBezTo>
                      <a:pt x="290" y="63"/>
                      <a:pt x="222" y="0"/>
                      <a:pt x="159" y="36"/>
                    </a:cubicBezTo>
                    <a:cubicBezTo>
                      <a:pt x="91" y="76"/>
                      <a:pt x="32" y="145"/>
                      <a:pt x="1" y="217"/>
                    </a:cubicBezTo>
                    <a:cubicBezTo>
                      <a:pt x="1" y="219"/>
                      <a:pt x="0" y="220"/>
                      <a:pt x="0" y="222"/>
                    </a:cubicBezTo>
                    <a:cubicBezTo>
                      <a:pt x="1" y="225"/>
                      <a:pt x="2" y="226"/>
                      <a:pt x="4" y="228"/>
                    </a:cubicBezTo>
                    <a:cubicBezTo>
                      <a:pt x="11" y="235"/>
                      <a:pt x="19" y="242"/>
                      <a:pt x="26" y="248"/>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9" name="ïslïḋè"/>
              <p:cNvSpPr/>
              <p:nvPr/>
            </p:nvSpPr>
            <p:spPr bwMode="auto">
              <a:xfrm>
                <a:off x="3332163" y="1643063"/>
                <a:ext cx="1195388" cy="1193800"/>
              </a:xfrm>
              <a:custGeom>
                <a:avLst/>
                <a:gdLst>
                  <a:gd name="T0" fmla="*/ 55 w 813"/>
                  <a:gd name="T1" fmla="*/ 307 h 812"/>
                  <a:gd name="T2" fmla="*/ 506 w 813"/>
                  <a:gd name="T3" fmla="*/ 54 h 812"/>
                  <a:gd name="T4" fmla="*/ 758 w 813"/>
                  <a:gd name="T5" fmla="*/ 505 h 812"/>
                  <a:gd name="T6" fmla="*/ 307 w 813"/>
                  <a:gd name="T7" fmla="*/ 757 h 812"/>
                  <a:gd name="T8" fmla="*/ 55 w 813"/>
                  <a:gd name="T9" fmla="*/ 307 h 812"/>
                </a:gdLst>
                <a:ahLst/>
                <a:cxnLst>
                  <a:cxn ang="0">
                    <a:pos x="T0" y="T1"/>
                  </a:cxn>
                  <a:cxn ang="0">
                    <a:pos x="T2" y="T3"/>
                  </a:cxn>
                  <a:cxn ang="0">
                    <a:pos x="T4" y="T5"/>
                  </a:cxn>
                  <a:cxn ang="0">
                    <a:pos x="T6" y="T7"/>
                  </a:cxn>
                  <a:cxn ang="0">
                    <a:pos x="T8" y="T9"/>
                  </a:cxn>
                </a:cxnLst>
                <a:rect l="0" t="0" r="r" b="b"/>
                <a:pathLst>
                  <a:path w="813" h="812">
                    <a:moveTo>
                      <a:pt x="55" y="307"/>
                    </a:moveTo>
                    <a:cubicBezTo>
                      <a:pt x="110" y="112"/>
                      <a:pt x="312" y="0"/>
                      <a:pt x="506" y="54"/>
                    </a:cubicBezTo>
                    <a:cubicBezTo>
                      <a:pt x="700" y="109"/>
                      <a:pt x="813" y="311"/>
                      <a:pt x="758" y="505"/>
                    </a:cubicBezTo>
                    <a:cubicBezTo>
                      <a:pt x="703" y="699"/>
                      <a:pt x="502" y="812"/>
                      <a:pt x="307" y="757"/>
                    </a:cubicBezTo>
                    <a:cubicBezTo>
                      <a:pt x="113" y="702"/>
                      <a:pt x="0" y="501"/>
                      <a:pt x="55" y="307"/>
                    </a:cubicBezTo>
                  </a:path>
                </a:pathLst>
              </a:custGeom>
              <a:solidFill>
                <a:schemeClr val="bg1">
                  <a:lumMod val="95000"/>
                </a:schemeClr>
              </a:solidFill>
              <a:ln>
                <a:noFill/>
              </a:ln>
            </p:spPr>
            <p:txBody>
              <a:bodyPr anchor="ctr"/>
              <a:p>
                <a:pPr algn="ctr"/>
              </a:p>
            </p:txBody>
          </p:sp>
          <p:sp>
            <p:nvSpPr>
              <p:cNvPr id="90" name="îs1íďe"/>
              <p:cNvSpPr/>
              <p:nvPr/>
            </p:nvSpPr>
            <p:spPr bwMode="auto">
              <a:xfrm>
                <a:off x="4324351" y="1876425"/>
                <a:ext cx="176213" cy="509588"/>
              </a:xfrm>
              <a:custGeom>
                <a:avLst/>
                <a:gdLst>
                  <a:gd name="T0" fmla="*/ 0 w 119"/>
                  <a:gd name="T1" fmla="*/ 0 h 347"/>
                  <a:gd name="T2" fmla="*/ 0 w 119"/>
                  <a:gd name="T3" fmla="*/ 0 h 347"/>
                  <a:gd name="T4" fmla="*/ 83 w 119"/>
                  <a:gd name="T5" fmla="*/ 347 h 347"/>
                  <a:gd name="T6" fmla="*/ 83 w 119"/>
                  <a:gd name="T7" fmla="*/ 346 h 347"/>
                  <a:gd name="T8" fmla="*/ 0 w 119"/>
                  <a:gd name="T9" fmla="*/ 0 h 347"/>
                </a:gdLst>
                <a:ahLst/>
                <a:cxnLst>
                  <a:cxn ang="0">
                    <a:pos x="T0" y="T1"/>
                  </a:cxn>
                  <a:cxn ang="0">
                    <a:pos x="T2" y="T3"/>
                  </a:cxn>
                  <a:cxn ang="0">
                    <a:pos x="T4" y="T5"/>
                  </a:cxn>
                  <a:cxn ang="0">
                    <a:pos x="T6" y="T7"/>
                  </a:cxn>
                  <a:cxn ang="0">
                    <a:pos x="T8" y="T9"/>
                  </a:cxn>
                </a:cxnLst>
                <a:rect l="0" t="0" r="r" b="b"/>
                <a:pathLst>
                  <a:path w="119" h="347">
                    <a:moveTo>
                      <a:pt x="0" y="0"/>
                    </a:moveTo>
                    <a:cubicBezTo>
                      <a:pt x="0" y="0"/>
                      <a:pt x="0" y="0"/>
                      <a:pt x="0" y="0"/>
                    </a:cubicBezTo>
                    <a:cubicBezTo>
                      <a:pt x="83" y="91"/>
                      <a:pt x="119" y="220"/>
                      <a:pt x="83" y="347"/>
                    </a:cubicBezTo>
                    <a:cubicBezTo>
                      <a:pt x="83" y="347"/>
                      <a:pt x="83" y="347"/>
                      <a:pt x="83" y="346"/>
                    </a:cubicBezTo>
                    <a:cubicBezTo>
                      <a:pt x="119" y="220"/>
                      <a:pt x="83" y="90"/>
                      <a:pt x="0" y="0"/>
                    </a:cubicBezTo>
                  </a:path>
                </a:pathLst>
              </a:custGeom>
              <a:solidFill>
                <a:srgbClr val="EBEBE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1" name="îṥļidè"/>
              <p:cNvSpPr/>
              <p:nvPr/>
            </p:nvSpPr>
            <p:spPr bwMode="auto">
              <a:xfrm>
                <a:off x="3416301" y="1876425"/>
                <a:ext cx="1084263" cy="900113"/>
              </a:xfrm>
              <a:custGeom>
                <a:avLst/>
                <a:gdLst>
                  <a:gd name="T0" fmla="*/ 618 w 737"/>
                  <a:gd name="T1" fmla="*/ 0 h 613"/>
                  <a:gd name="T2" fmla="*/ 631 w 737"/>
                  <a:gd name="T3" fmla="*/ 62 h 613"/>
                  <a:gd name="T4" fmla="*/ 677 w 737"/>
                  <a:gd name="T5" fmla="*/ 165 h 613"/>
                  <a:gd name="T6" fmla="*/ 633 w 737"/>
                  <a:gd name="T7" fmla="*/ 88 h 613"/>
                  <a:gd name="T8" fmla="*/ 620 w 737"/>
                  <a:gd name="T9" fmla="*/ 205 h 613"/>
                  <a:gd name="T10" fmla="*/ 269 w 737"/>
                  <a:gd name="T11" fmla="*/ 471 h 613"/>
                  <a:gd name="T12" fmla="*/ 169 w 737"/>
                  <a:gd name="T13" fmla="*/ 457 h 613"/>
                  <a:gd name="T14" fmla="*/ 0 w 737"/>
                  <a:gd name="T15" fmla="*/ 353 h 613"/>
                  <a:gd name="T16" fmla="*/ 251 w 737"/>
                  <a:gd name="T17" fmla="*/ 599 h 613"/>
                  <a:gd name="T18" fmla="*/ 350 w 737"/>
                  <a:gd name="T19" fmla="*/ 613 h 613"/>
                  <a:gd name="T20" fmla="*/ 701 w 737"/>
                  <a:gd name="T21" fmla="*/ 347 h 613"/>
                  <a:gd name="T22" fmla="*/ 618 w 737"/>
                  <a:gd name="T23"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7" h="613">
                    <a:moveTo>
                      <a:pt x="618" y="0"/>
                    </a:moveTo>
                    <a:cubicBezTo>
                      <a:pt x="624" y="20"/>
                      <a:pt x="629" y="41"/>
                      <a:pt x="631" y="62"/>
                    </a:cubicBezTo>
                    <a:cubicBezTo>
                      <a:pt x="652" y="94"/>
                      <a:pt x="667" y="129"/>
                      <a:pt x="677" y="165"/>
                    </a:cubicBezTo>
                    <a:cubicBezTo>
                      <a:pt x="666" y="138"/>
                      <a:pt x="651" y="112"/>
                      <a:pt x="633" y="88"/>
                    </a:cubicBezTo>
                    <a:cubicBezTo>
                      <a:pt x="635" y="127"/>
                      <a:pt x="631" y="166"/>
                      <a:pt x="620" y="205"/>
                    </a:cubicBezTo>
                    <a:cubicBezTo>
                      <a:pt x="575" y="365"/>
                      <a:pt x="428" y="471"/>
                      <a:pt x="269" y="471"/>
                    </a:cubicBezTo>
                    <a:cubicBezTo>
                      <a:pt x="236" y="471"/>
                      <a:pt x="203" y="466"/>
                      <a:pt x="169" y="457"/>
                    </a:cubicBezTo>
                    <a:cubicBezTo>
                      <a:pt x="102" y="438"/>
                      <a:pt x="44" y="401"/>
                      <a:pt x="0" y="353"/>
                    </a:cubicBezTo>
                    <a:cubicBezTo>
                      <a:pt x="35" y="468"/>
                      <a:pt x="126" y="564"/>
                      <a:pt x="251" y="599"/>
                    </a:cubicBezTo>
                    <a:cubicBezTo>
                      <a:pt x="284" y="608"/>
                      <a:pt x="317" y="613"/>
                      <a:pt x="350" y="613"/>
                    </a:cubicBezTo>
                    <a:cubicBezTo>
                      <a:pt x="509" y="613"/>
                      <a:pt x="656" y="508"/>
                      <a:pt x="701" y="347"/>
                    </a:cubicBezTo>
                    <a:cubicBezTo>
                      <a:pt x="737" y="220"/>
                      <a:pt x="701" y="91"/>
                      <a:pt x="618" y="0"/>
                    </a:cubicBezTo>
                  </a:path>
                </a:pathLst>
              </a:custGeom>
              <a:solidFill>
                <a:schemeClr val="bg1">
                  <a:lumMod val="85000"/>
                </a:schemeClr>
              </a:solidFill>
              <a:ln>
                <a:noFill/>
              </a:ln>
            </p:spPr>
            <p:txBody>
              <a:bodyPr anchor="ctr"/>
              <a:p>
                <a:pPr algn="ctr"/>
              </a:p>
            </p:txBody>
          </p:sp>
          <p:sp>
            <p:nvSpPr>
              <p:cNvPr id="92" name="isļiḍê"/>
              <p:cNvSpPr/>
              <p:nvPr/>
            </p:nvSpPr>
            <p:spPr bwMode="auto">
              <a:xfrm>
                <a:off x="3416301" y="1741488"/>
                <a:ext cx="930275" cy="684213"/>
              </a:xfrm>
              <a:custGeom>
                <a:avLst/>
                <a:gdLst>
                  <a:gd name="T0" fmla="*/ 348 w 633"/>
                  <a:gd name="T1" fmla="*/ 0 h 465"/>
                  <a:gd name="T2" fmla="*/ 21 w 633"/>
                  <a:gd name="T3" fmla="*/ 247 h 465"/>
                  <a:gd name="T4" fmla="*/ 33 w 633"/>
                  <a:gd name="T5" fmla="*/ 465 h 465"/>
                  <a:gd name="T6" fmla="*/ 36 w 633"/>
                  <a:gd name="T7" fmla="*/ 290 h 465"/>
                  <a:gd name="T8" fmla="*/ 362 w 633"/>
                  <a:gd name="T9" fmla="*/ 43 h 465"/>
                  <a:gd name="T10" fmla="*/ 454 w 633"/>
                  <a:gd name="T11" fmla="*/ 56 h 465"/>
                  <a:gd name="T12" fmla="*/ 633 w 633"/>
                  <a:gd name="T13" fmla="*/ 179 h 465"/>
                  <a:gd name="T14" fmla="*/ 631 w 633"/>
                  <a:gd name="T15" fmla="*/ 153 h 465"/>
                  <a:gd name="T16" fmla="*/ 440 w 633"/>
                  <a:gd name="T17" fmla="*/ 13 h 465"/>
                  <a:gd name="T18" fmla="*/ 348 w 633"/>
                  <a:gd name="T19"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3" h="465">
                    <a:moveTo>
                      <a:pt x="348" y="0"/>
                    </a:moveTo>
                    <a:cubicBezTo>
                      <a:pt x="200" y="0"/>
                      <a:pt x="64" y="98"/>
                      <a:pt x="21" y="247"/>
                    </a:cubicBezTo>
                    <a:cubicBezTo>
                      <a:pt x="0" y="322"/>
                      <a:pt x="6" y="398"/>
                      <a:pt x="33" y="465"/>
                    </a:cubicBezTo>
                    <a:cubicBezTo>
                      <a:pt x="19" y="409"/>
                      <a:pt x="19" y="349"/>
                      <a:pt x="36" y="290"/>
                    </a:cubicBezTo>
                    <a:cubicBezTo>
                      <a:pt x="78" y="141"/>
                      <a:pt x="214" y="43"/>
                      <a:pt x="362" y="43"/>
                    </a:cubicBezTo>
                    <a:cubicBezTo>
                      <a:pt x="392" y="43"/>
                      <a:pt x="423" y="47"/>
                      <a:pt x="454" y="56"/>
                    </a:cubicBezTo>
                    <a:cubicBezTo>
                      <a:pt x="529" y="77"/>
                      <a:pt x="590" y="122"/>
                      <a:pt x="633" y="179"/>
                    </a:cubicBezTo>
                    <a:cubicBezTo>
                      <a:pt x="633" y="171"/>
                      <a:pt x="632" y="162"/>
                      <a:pt x="631" y="153"/>
                    </a:cubicBezTo>
                    <a:cubicBezTo>
                      <a:pt x="588" y="87"/>
                      <a:pt x="522" y="36"/>
                      <a:pt x="440" y="13"/>
                    </a:cubicBezTo>
                    <a:cubicBezTo>
                      <a:pt x="409" y="4"/>
                      <a:pt x="378" y="0"/>
                      <a:pt x="34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3" name="ïṩľidè"/>
              <p:cNvSpPr/>
              <p:nvPr/>
            </p:nvSpPr>
            <p:spPr bwMode="auto">
              <a:xfrm>
                <a:off x="4343401" y="1966913"/>
                <a:ext cx="68263" cy="150813"/>
              </a:xfrm>
              <a:custGeom>
                <a:avLst/>
                <a:gdLst>
                  <a:gd name="T0" fmla="*/ 0 w 46"/>
                  <a:gd name="T1" fmla="*/ 0 h 103"/>
                  <a:gd name="T2" fmla="*/ 2 w 46"/>
                  <a:gd name="T3" fmla="*/ 26 h 103"/>
                  <a:gd name="T4" fmla="*/ 46 w 46"/>
                  <a:gd name="T5" fmla="*/ 103 h 103"/>
                  <a:gd name="T6" fmla="*/ 0 w 46"/>
                  <a:gd name="T7" fmla="*/ 0 h 103"/>
                </a:gdLst>
                <a:ahLst/>
                <a:cxnLst>
                  <a:cxn ang="0">
                    <a:pos x="T0" y="T1"/>
                  </a:cxn>
                  <a:cxn ang="0">
                    <a:pos x="T2" y="T3"/>
                  </a:cxn>
                  <a:cxn ang="0">
                    <a:pos x="T4" y="T5"/>
                  </a:cxn>
                  <a:cxn ang="0">
                    <a:pos x="T6" y="T7"/>
                  </a:cxn>
                </a:cxnLst>
                <a:rect l="0" t="0" r="r" b="b"/>
                <a:pathLst>
                  <a:path w="46" h="103">
                    <a:moveTo>
                      <a:pt x="0" y="0"/>
                    </a:moveTo>
                    <a:cubicBezTo>
                      <a:pt x="1" y="9"/>
                      <a:pt x="2" y="18"/>
                      <a:pt x="2" y="26"/>
                    </a:cubicBezTo>
                    <a:cubicBezTo>
                      <a:pt x="20" y="50"/>
                      <a:pt x="35" y="76"/>
                      <a:pt x="46" y="103"/>
                    </a:cubicBezTo>
                    <a:cubicBezTo>
                      <a:pt x="36" y="67"/>
                      <a:pt x="21" y="32"/>
                      <a:pt x="0" y="0"/>
                    </a:cubicBezTo>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4" name="îs1ïḍê"/>
              <p:cNvSpPr/>
              <p:nvPr/>
            </p:nvSpPr>
            <p:spPr bwMode="auto">
              <a:xfrm>
                <a:off x="3727451" y="1990725"/>
                <a:ext cx="95250" cy="141288"/>
              </a:xfrm>
              <a:custGeom>
                <a:avLst/>
                <a:gdLst>
                  <a:gd name="T0" fmla="*/ 58 w 65"/>
                  <a:gd name="T1" fmla="*/ 55 h 96"/>
                  <a:gd name="T2" fmla="*/ 20 w 65"/>
                  <a:gd name="T3" fmla="*/ 92 h 96"/>
                  <a:gd name="T4" fmla="*/ 6 w 65"/>
                  <a:gd name="T5" fmla="*/ 41 h 96"/>
                  <a:gd name="T6" fmla="*/ 45 w 65"/>
                  <a:gd name="T7" fmla="*/ 4 h 96"/>
                  <a:gd name="T8" fmla="*/ 58 w 65"/>
                  <a:gd name="T9" fmla="*/ 55 h 96"/>
                </a:gdLst>
                <a:ahLst/>
                <a:cxnLst>
                  <a:cxn ang="0">
                    <a:pos x="T0" y="T1"/>
                  </a:cxn>
                  <a:cxn ang="0">
                    <a:pos x="T2" y="T3"/>
                  </a:cxn>
                  <a:cxn ang="0">
                    <a:pos x="T4" y="T5"/>
                  </a:cxn>
                  <a:cxn ang="0">
                    <a:pos x="T6" y="T7"/>
                  </a:cxn>
                  <a:cxn ang="0">
                    <a:pos x="T8" y="T9"/>
                  </a:cxn>
                </a:cxnLst>
                <a:rect l="0" t="0" r="r" b="b"/>
                <a:pathLst>
                  <a:path w="65" h="96">
                    <a:moveTo>
                      <a:pt x="58" y="55"/>
                    </a:moveTo>
                    <a:cubicBezTo>
                      <a:pt x="51" y="79"/>
                      <a:pt x="34" y="96"/>
                      <a:pt x="20" y="92"/>
                    </a:cubicBezTo>
                    <a:cubicBezTo>
                      <a:pt x="6" y="88"/>
                      <a:pt x="0" y="65"/>
                      <a:pt x="6" y="41"/>
                    </a:cubicBezTo>
                    <a:cubicBezTo>
                      <a:pt x="13" y="17"/>
                      <a:pt x="30" y="0"/>
                      <a:pt x="45" y="4"/>
                    </a:cubicBezTo>
                    <a:cubicBezTo>
                      <a:pt x="59" y="8"/>
                      <a:pt x="65" y="31"/>
                      <a:pt x="58" y="55"/>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5" name="ïṥḷíďé"/>
              <p:cNvSpPr/>
              <p:nvPr/>
            </p:nvSpPr>
            <p:spPr bwMode="auto">
              <a:xfrm>
                <a:off x="4106863" y="2097088"/>
                <a:ext cx="96838" cy="141288"/>
              </a:xfrm>
              <a:custGeom>
                <a:avLst/>
                <a:gdLst>
                  <a:gd name="T0" fmla="*/ 59 w 66"/>
                  <a:gd name="T1" fmla="*/ 55 h 96"/>
                  <a:gd name="T2" fmla="*/ 21 w 66"/>
                  <a:gd name="T3" fmla="*/ 92 h 96"/>
                  <a:gd name="T4" fmla="*/ 7 w 66"/>
                  <a:gd name="T5" fmla="*/ 41 h 96"/>
                  <a:gd name="T6" fmla="*/ 45 w 66"/>
                  <a:gd name="T7" fmla="*/ 4 h 96"/>
                  <a:gd name="T8" fmla="*/ 59 w 66"/>
                  <a:gd name="T9" fmla="*/ 55 h 96"/>
                </a:gdLst>
                <a:ahLst/>
                <a:cxnLst>
                  <a:cxn ang="0">
                    <a:pos x="T0" y="T1"/>
                  </a:cxn>
                  <a:cxn ang="0">
                    <a:pos x="T2" y="T3"/>
                  </a:cxn>
                  <a:cxn ang="0">
                    <a:pos x="T4" y="T5"/>
                  </a:cxn>
                  <a:cxn ang="0">
                    <a:pos x="T6" y="T7"/>
                  </a:cxn>
                  <a:cxn ang="0">
                    <a:pos x="T8" y="T9"/>
                  </a:cxn>
                </a:cxnLst>
                <a:rect l="0" t="0" r="r" b="b"/>
                <a:pathLst>
                  <a:path w="66" h="96">
                    <a:moveTo>
                      <a:pt x="59" y="55"/>
                    </a:moveTo>
                    <a:cubicBezTo>
                      <a:pt x="52" y="79"/>
                      <a:pt x="35" y="96"/>
                      <a:pt x="21" y="92"/>
                    </a:cubicBezTo>
                    <a:cubicBezTo>
                      <a:pt x="7" y="88"/>
                      <a:pt x="0" y="65"/>
                      <a:pt x="7" y="41"/>
                    </a:cubicBezTo>
                    <a:cubicBezTo>
                      <a:pt x="14" y="17"/>
                      <a:pt x="31" y="0"/>
                      <a:pt x="45" y="4"/>
                    </a:cubicBezTo>
                    <a:cubicBezTo>
                      <a:pt x="60" y="8"/>
                      <a:pt x="66" y="31"/>
                      <a:pt x="59" y="55"/>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6" name="îŝļidè"/>
              <p:cNvSpPr/>
              <p:nvPr/>
            </p:nvSpPr>
            <p:spPr bwMode="auto">
              <a:xfrm>
                <a:off x="3538538" y="2190750"/>
                <a:ext cx="723900" cy="458788"/>
              </a:xfrm>
              <a:custGeom>
                <a:avLst/>
                <a:gdLst>
                  <a:gd name="T0" fmla="*/ 20 w 492"/>
                  <a:gd name="T1" fmla="*/ 0 h 312"/>
                  <a:gd name="T2" fmla="*/ 197 w 492"/>
                  <a:gd name="T3" fmla="*/ 278 h 312"/>
                  <a:gd name="T4" fmla="*/ 492 w 492"/>
                  <a:gd name="T5" fmla="*/ 134 h 312"/>
                  <a:gd name="T6" fmla="*/ 20 w 492"/>
                  <a:gd name="T7" fmla="*/ 0 h 312"/>
                </a:gdLst>
                <a:ahLst/>
                <a:cxnLst>
                  <a:cxn ang="0">
                    <a:pos x="T0" y="T1"/>
                  </a:cxn>
                  <a:cxn ang="0">
                    <a:pos x="T2" y="T3"/>
                  </a:cxn>
                  <a:cxn ang="0">
                    <a:pos x="T4" y="T5"/>
                  </a:cxn>
                  <a:cxn ang="0">
                    <a:pos x="T6" y="T7"/>
                  </a:cxn>
                </a:cxnLst>
                <a:rect l="0" t="0" r="r" b="b"/>
                <a:pathLst>
                  <a:path w="492" h="312">
                    <a:moveTo>
                      <a:pt x="20" y="0"/>
                    </a:moveTo>
                    <a:cubicBezTo>
                      <a:pt x="0" y="123"/>
                      <a:pt x="75" y="243"/>
                      <a:pt x="197" y="278"/>
                    </a:cubicBezTo>
                    <a:cubicBezTo>
                      <a:pt x="319" y="312"/>
                      <a:pt x="446" y="248"/>
                      <a:pt x="492" y="134"/>
                    </a:cubicBezTo>
                    <a:lnTo>
                      <a:pt x="20" y="0"/>
                    </a:ln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7" name="îṩļïḍè"/>
              <p:cNvSpPr/>
              <p:nvPr/>
            </p:nvSpPr>
            <p:spPr bwMode="auto">
              <a:xfrm>
                <a:off x="3616326" y="2389188"/>
                <a:ext cx="468313" cy="234950"/>
              </a:xfrm>
              <a:custGeom>
                <a:avLst/>
                <a:gdLst>
                  <a:gd name="T0" fmla="*/ 0 w 319"/>
                  <a:gd name="T1" fmla="*/ 32 h 160"/>
                  <a:gd name="T2" fmla="*/ 145 w 319"/>
                  <a:gd name="T3" fmla="*/ 143 h 160"/>
                  <a:gd name="T4" fmla="*/ 319 w 319"/>
                  <a:gd name="T5" fmla="*/ 127 h 160"/>
                  <a:gd name="T6" fmla="*/ 318 w 319"/>
                  <a:gd name="T7" fmla="*/ 122 h 160"/>
                  <a:gd name="T8" fmla="*/ 0 w 319"/>
                  <a:gd name="T9" fmla="*/ 32 h 160"/>
                </a:gdLst>
                <a:ahLst/>
                <a:cxnLst>
                  <a:cxn ang="0">
                    <a:pos x="T0" y="T1"/>
                  </a:cxn>
                  <a:cxn ang="0">
                    <a:pos x="T2" y="T3"/>
                  </a:cxn>
                  <a:cxn ang="0">
                    <a:pos x="T4" y="T5"/>
                  </a:cxn>
                  <a:cxn ang="0">
                    <a:pos x="T6" y="T7"/>
                  </a:cxn>
                  <a:cxn ang="0">
                    <a:pos x="T8" y="T9"/>
                  </a:cxn>
                </a:cxnLst>
                <a:rect l="0" t="0" r="r" b="b"/>
                <a:pathLst>
                  <a:path w="319" h="160">
                    <a:moveTo>
                      <a:pt x="0" y="32"/>
                    </a:moveTo>
                    <a:cubicBezTo>
                      <a:pt x="31" y="84"/>
                      <a:pt x="82" y="125"/>
                      <a:pt x="145" y="143"/>
                    </a:cubicBezTo>
                    <a:cubicBezTo>
                      <a:pt x="205" y="160"/>
                      <a:pt x="267" y="153"/>
                      <a:pt x="319" y="127"/>
                    </a:cubicBezTo>
                    <a:cubicBezTo>
                      <a:pt x="318" y="122"/>
                      <a:pt x="318" y="122"/>
                      <a:pt x="318" y="122"/>
                    </a:cubicBezTo>
                    <a:cubicBezTo>
                      <a:pt x="182" y="0"/>
                      <a:pt x="2" y="31"/>
                      <a:pt x="0" y="32"/>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8" name="işļídé"/>
              <p:cNvSpPr/>
              <p:nvPr/>
            </p:nvSpPr>
            <p:spPr bwMode="auto">
              <a:xfrm>
                <a:off x="5526088" y="3190875"/>
                <a:ext cx="1914525" cy="1911350"/>
              </a:xfrm>
              <a:prstGeom prst="ellipse">
                <a:avLst/>
              </a:prstGeom>
              <a:solidFill>
                <a:schemeClr val="bg1">
                  <a:lumMod val="95000"/>
                </a:schemeClr>
              </a:solidFill>
              <a:ln>
                <a:noFill/>
              </a:ln>
            </p:spPr>
            <p:txBody>
              <a:bodyPr anchor="ctr"/>
              <a:p>
                <a:pPr algn="ctr"/>
              </a:p>
            </p:txBody>
          </p:sp>
          <p:sp>
            <p:nvSpPr>
              <p:cNvPr id="99" name="iṣ1îḓê"/>
              <p:cNvSpPr/>
              <p:nvPr/>
            </p:nvSpPr>
            <p:spPr bwMode="auto">
              <a:xfrm>
                <a:off x="7385051" y="3822700"/>
                <a:ext cx="55563" cy="323850"/>
              </a:xfrm>
              <a:custGeom>
                <a:avLst/>
                <a:gdLst>
                  <a:gd name="T0" fmla="*/ 0 w 38"/>
                  <a:gd name="T1" fmla="*/ 0 h 220"/>
                  <a:gd name="T2" fmla="*/ 0 w 38"/>
                  <a:gd name="T3" fmla="*/ 0 h 220"/>
                  <a:gd name="T4" fmla="*/ 38 w 38"/>
                  <a:gd name="T5" fmla="*/ 220 h 220"/>
                  <a:gd name="T6" fmla="*/ 38 w 38"/>
                  <a:gd name="T7" fmla="*/ 220 h 220"/>
                  <a:gd name="T8" fmla="*/ 0 w 38"/>
                  <a:gd name="T9" fmla="*/ 0 h 220"/>
                </a:gdLst>
                <a:ahLst/>
                <a:cxnLst>
                  <a:cxn ang="0">
                    <a:pos x="T0" y="T1"/>
                  </a:cxn>
                  <a:cxn ang="0">
                    <a:pos x="T2" y="T3"/>
                  </a:cxn>
                  <a:cxn ang="0">
                    <a:pos x="T4" y="T5"/>
                  </a:cxn>
                  <a:cxn ang="0">
                    <a:pos x="T6" y="T7"/>
                  </a:cxn>
                  <a:cxn ang="0">
                    <a:pos x="T8" y="T9"/>
                  </a:cxn>
                </a:cxnLst>
                <a:rect l="0" t="0" r="r" b="b"/>
                <a:pathLst>
                  <a:path w="38" h="220">
                    <a:moveTo>
                      <a:pt x="0" y="0"/>
                    </a:moveTo>
                    <a:cubicBezTo>
                      <a:pt x="0" y="0"/>
                      <a:pt x="0" y="0"/>
                      <a:pt x="0" y="0"/>
                    </a:cubicBezTo>
                    <a:cubicBezTo>
                      <a:pt x="25" y="69"/>
                      <a:pt x="38" y="143"/>
                      <a:pt x="38" y="220"/>
                    </a:cubicBezTo>
                    <a:cubicBezTo>
                      <a:pt x="38" y="220"/>
                      <a:pt x="38" y="220"/>
                      <a:pt x="38" y="220"/>
                    </a:cubicBezTo>
                    <a:cubicBezTo>
                      <a:pt x="38" y="142"/>
                      <a:pt x="25" y="68"/>
                      <a:pt x="0" y="0"/>
                    </a:cubicBezTo>
                  </a:path>
                </a:pathLst>
              </a:custGeom>
              <a:solidFill>
                <a:srgbClr val="EBEBE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0" name="iṣ1ïdé"/>
              <p:cNvSpPr/>
              <p:nvPr/>
            </p:nvSpPr>
            <p:spPr bwMode="auto">
              <a:xfrm>
                <a:off x="6985001" y="3330575"/>
                <a:ext cx="400050" cy="492125"/>
              </a:xfrm>
              <a:custGeom>
                <a:avLst/>
                <a:gdLst>
                  <a:gd name="T0" fmla="*/ 0 w 272"/>
                  <a:gd name="T1" fmla="*/ 0 h 335"/>
                  <a:gd name="T2" fmla="*/ 1 w 272"/>
                  <a:gd name="T3" fmla="*/ 1 h 335"/>
                  <a:gd name="T4" fmla="*/ 272 w 272"/>
                  <a:gd name="T5" fmla="*/ 335 h 335"/>
                  <a:gd name="T6" fmla="*/ 272 w 272"/>
                  <a:gd name="T7" fmla="*/ 335 h 335"/>
                  <a:gd name="T8" fmla="*/ 0 w 272"/>
                  <a:gd name="T9" fmla="*/ 0 h 335"/>
                </a:gdLst>
                <a:ahLst/>
                <a:cxnLst>
                  <a:cxn ang="0">
                    <a:pos x="T0" y="T1"/>
                  </a:cxn>
                  <a:cxn ang="0">
                    <a:pos x="T2" y="T3"/>
                  </a:cxn>
                  <a:cxn ang="0">
                    <a:pos x="T4" y="T5"/>
                  </a:cxn>
                  <a:cxn ang="0">
                    <a:pos x="T6" y="T7"/>
                  </a:cxn>
                  <a:cxn ang="0">
                    <a:pos x="T8" y="T9"/>
                  </a:cxn>
                </a:cxnLst>
                <a:rect l="0" t="0" r="r" b="b"/>
                <a:pathLst>
                  <a:path w="272" h="335">
                    <a:moveTo>
                      <a:pt x="0" y="0"/>
                    </a:moveTo>
                    <a:cubicBezTo>
                      <a:pt x="0" y="0"/>
                      <a:pt x="0" y="1"/>
                      <a:pt x="1" y="1"/>
                    </a:cubicBezTo>
                    <a:cubicBezTo>
                      <a:pt x="125" y="78"/>
                      <a:pt x="222" y="195"/>
                      <a:pt x="272" y="335"/>
                    </a:cubicBezTo>
                    <a:cubicBezTo>
                      <a:pt x="272" y="335"/>
                      <a:pt x="272" y="335"/>
                      <a:pt x="272" y="335"/>
                    </a:cubicBezTo>
                    <a:cubicBezTo>
                      <a:pt x="222" y="194"/>
                      <a:pt x="125" y="77"/>
                      <a:pt x="0" y="0"/>
                    </a:cubicBezTo>
                  </a:path>
                </a:pathLst>
              </a:custGeom>
              <a:solidFill>
                <a:srgbClr val="C5677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3" name="îŝlïḍé"/>
              <p:cNvSpPr/>
              <p:nvPr/>
            </p:nvSpPr>
            <p:spPr bwMode="auto">
              <a:xfrm>
                <a:off x="5676901" y="3332163"/>
                <a:ext cx="1763713" cy="1768475"/>
              </a:xfrm>
              <a:custGeom>
                <a:avLst/>
                <a:gdLst>
                  <a:gd name="T0" fmla="*/ 890 w 1199"/>
                  <a:gd name="T1" fmla="*/ 0 h 1204"/>
                  <a:gd name="T2" fmla="*/ 942 w 1199"/>
                  <a:gd name="T3" fmla="*/ 100 h 1204"/>
                  <a:gd name="T4" fmla="*/ 1069 w 1199"/>
                  <a:gd name="T5" fmla="*/ 255 h 1204"/>
                  <a:gd name="T6" fmla="*/ 958 w 1199"/>
                  <a:gd name="T7" fmla="*/ 144 h 1204"/>
                  <a:gd name="T8" fmla="*/ 991 w 1199"/>
                  <a:gd name="T9" fmla="*/ 349 h 1204"/>
                  <a:gd name="T10" fmla="*/ 341 w 1199"/>
                  <a:gd name="T11" fmla="*/ 1000 h 1204"/>
                  <a:gd name="T12" fmla="*/ 0 w 1199"/>
                  <a:gd name="T13" fmla="*/ 904 h 1204"/>
                  <a:gd name="T14" fmla="*/ 548 w 1199"/>
                  <a:gd name="T15" fmla="*/ 1204 h 1204"/>
                  <a:gd name="T16" fmla="*/ 1199 w 1199"/>
                  <a:gd name="T17" fmla="*/ 554 h 1204"/>
                  <a:gd name="T18" fmla="*/ 1161 w 1199"/>
                  <a:gd name="T19" fmla="*/ 334 h 1204"/>
                  <a:gd name="T20" fmla="*/ 890 w 1199"/>
                  <a:gd name="T2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9" h="1204">
                    <a:moveTo>
                      <a:pt x="890" y="0"/>
                    </a:moveTo>
                    <a:cubicBezTo>
                      <a:pt x="910" y="32"/>
                      <a:pt x="927" y="65"/>
                      <a:pt x="942" y="100"/>
                    </a:cubicBezTo>
                    <a:cubicBezTo>
                      <a:pt x="992" y="144"/>
                      <a:pt x="1035" y="196"/>
                      <a:pt x="1069" y="255"/>
                    </a:cubicBezTo>
                    <a:cubicBezTo>
                      <a:pt x="1037" y="213"/>
                      <a:pt x="1000" y="176"/>
                      <a:pt x="958" y="144"/>
                    </a:cubicBezTo>
                    <a:cubicBezTo>
                      <a:pt x="980" y="208"/>
                      <a:pt x="991" y="277"/>
                      <a:pt x="991" y="349"/>
                    </a:cubicBezTo>
                    <a:cubicBezTo>
                      <a:pt x="991" y="709"/>
                      <a:pt x="700" y="1000"/>
                      <a:pt x="341" y="1000"/>
                    </a:cubicBezTo>
                    <a:cubicBezTo>
                      <a:pt x="216" y="1000"/>
                      <a:pt x="99" y="965"/>
                      <a:pt x="0" y="904"/>
                    </a:cubicBezTo>
                    <a:cubicBezTo>
                      <a:pt x="116" y="1085"/>
                      <a:pt x="318" y="1204"/>
                      <a:pt x="548" y="1204"/>
                    </a:cubicBezTo>
                    <a:cubicBezTo>
                      <a:pt x="908" y="1204"/>
                      <a:pt x="1199" y="913"/>
                      <a:pt x="1199" y="554"/>
                    </a:cubicBezTo>
                    <a:cubicBezTo>
                      <a:pt x="1199" y="477"/>
                      <a:pt x="1186" y="403"/>
                      <a:pt x="1161" y="334"/>
                    </a:cubicBezTo>
                    <a:cubicBezTo>
                      <a:pt x="1111" y="194"/>
                      <a:pt x="1014" y="77"/>
                      <a:pt x="890" y="0"/>
                    </a:cubicBezTo>
                  </a:path>
                </a:pathLst>
              </a:custGeom>
              <a:solidFill>
                <a:schemeClr val="bg1">
                  <a:lumMod val="85000"/>
                </a:schemeClr>
              </a:solidFill>
              <a:ln>
                <a:noFill/>
              </a:ln>
            </p:spPr>
            <p:txBody>
              <a:bodyPr anchor="ctr"/>
              <a:p>
                <a:pPr algn="ctr"/>
              </a:p>
            </p:txBody>
          </p:sp>
          <p:sp>
            <p:nvSpPr>
              <p:cNvPr id="115" name="íṧľïḍé"/>
              <p:cNvSpPr/>
              <p:nvPr/>
            </p:nvSpPr>
            <p:spPr bwMode="auto">
              <a:xfrm>
                <a:off x="5589588" y="3262313"/>
                <a:ext cx="1497013" cy="1427163"/>
              </a:xfrm>
              <a:custGeom>
                <a:avLst/>
                <a:gdLst>
                  <a:gd name="T0" fmla="*/ 604 w 1017"/>
                  <a:gd name="T1" fmla="*/ 0 h 972"/>
                  <a:gd name="T2" fmla="*/ 0 w 1017"/>
                  <a:gd name="T3" fmla="*/ 604 h 972"/>
                  <a:gd name="T4" fmla="*/ 125 w 1017"/>
                  <a:gd name="T5" fmla="*/ 972 h 972"/>
                  <a:gd name="T6" fmla="*/ 45 w 1017"/>
                  <a:gd name="T7" fmla="*/ 671 h 972"/>
                  <a:gd name="T8" fmla="*/ 649 w 1017"/>
                  <a:gd name="T9" fmla="*/ 67 h 972"/>
                  <a:gd name="T10" fmla="*/ 1017 w 1017"/>
                  <a:gd name="T11" fmla="*/ 192 h 972"/>
                  <a:gd name="T12" fmla="*/ 1001 w 1017"/>
                  <a:gd name="T13" fmla="*/ 148 h 972"/>
                  <a:gd name="T14" fmla="*/ 604 w 1017"/>
                  <a:gd name="T15" fmla="*/ 0 h 9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972">
                    <a:moveTo>
                      <a:pt x="604" y="0"/>
                    </a:moveTo>
                    <a:cubicBezTo>
                      <a:pt x="271" y="0"/>
                      <a:pt x="0" y="270"/>
                      <a:pt x="0" y="604"/>
                    </a:cubicBezTo>
                    <a:cubicBezTo>
                      <a:pt x="0" y="742"/>
                      <a:pt x="47" y="870"/>
                      <a:pt x="125" y="972"/>
                    </a:cubicBezTo>
                    <a:cubicBezTo>
                      <a:pt x="74" y="883"/>
                      <a:pt x="45" y="781"/>
                      <a:pt x="45" y="671"/>
                    </a:cubicBezTo>
                    <a:cubicBezTo>
                      <a:pt x="45" y="337"/>
                      <a:pt x="316" y="67"/>
                      <a:pt x="649" y="67"/>
                    </a:cubicBezTo>
                    <a:cubicBezTo>
                      <a:pt x="788" y="67"/>
                      <a:pt x="915" y="113"/>
                      <a:pt x="1017" y="192"/>
                    </a:cubicBezTo>
                    <a:cubicBezTo>
                      <a:pt x="1012" y="177"/>
                      <a:pt x="1007" y="162"/>
                      <a:pt x="1001" y="148"/>
                    </a:cubicBezTo>
                    <a:cubicBezTo>
                      <a:pt x="895" y="55"/>
                      <a:pt x="756" y="0"/>
                      <a:pt x="60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6" name="ïṧḷîḓè"/>
              <p:cNvSpPr/>
              <p:nvPr/>
            </p:nvSpPr>
            <p:spPr bwMode="auto">
              <a:xfrm>
                <a:off x="7062788" y="3479800"/>
                <a:ext cx="187325" cy="227013"/>
              </a:xfrm>
              <a:custGeom>
                <a:avLst/>
                <a:gdLst>
                  <a:gd name="T0" fmla="*/ 0 w 127"/>
                  <a:gd name="T1" fmla="*/ 0 h 155"/>
                  <a:gd name="T2" fmla="*/ 16 w 127"/>
                  <a:gd name="T3" fmla="*/ 44 h 155"/>
                  <a:gd name="T4" fmla="*/ 127 w 127"/>
                  <a:gd name="T5" fmla="*/ 155 h 155"/>
                  <a:gd name="T6" fmla="*/ 0 w 127"/>
                  <a:gd name="T7" fmla="*/ 0 h 155"/>
                </a:gdLst>
                <a:ahLst/>
                <a:cxnLst>
                  <a:cxn ang="0">
                    <a:pos x="T0" y="T1"/>
                  </a:cxn>
                  <a:cxn ang="0">
                    <a:pos x="T2" y="T3"/>
                  </a:cxn>
                  <a:cxn ang="0">
                    <a:pos x="T4" y="T5"/>
                  </a:cxn>
                  <a:cxn ang="0">
                    <a:pos x="T6" y="T7"/>
                  </a:cxn>
                </a:cxnLst>
                <a:rect l="0" t="0" r="r" b="b"/>
                <a:pathLst>
                  <a:path w="127" h="155">
                    <a:moveTo>
                      <a:pt x="0" y="0"/>
                    </a:moveTo>
                    <a:cubicBezTo>
                      <a:pt x="6" y="14"/>
                      <a:pt x="11" y="29"/>
                      <a:pt x="16" y="44"/>
                    </a:cubicBezTo>
                    <a:cubicBezTo>
                      <a:pt x="58" y="76"/>
                      <a:pt x="95" y="113"/>
                      <a:pt x="127" y="155"/>
                    </a:cubicBezTo>
                    <a:cubicBezTo>
                      <a:pt x="93" y="96"/>
                      <a:pt x="50" y="44"/>
                      <a:pt x="0" y="0"/>
                    </a:cubicBezTo>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8" name="iṣľiḍe"/>
              <p:cNvSpPr/>
              <p:nvPr/>
            </p:nvSpPr>
            <p:spPr bwMode="auto">
              <a:xfrm>
                <a:off x="6026151" y="4221163"/>
                <a:ext cx="914400" cy="361950"/>
              </a:xfrm>
              <a:custGeom>
                <a:avLst/>
                <a:gdLst>
                  <a:gd name="T0" fmla="*/ 44 w 621"/>
                  <a:gd name="T1" fmla="*/ 16 h 246"/>
                  <a:gd name="T2" fmla="*/ 9 w 621"/>
                  <a:gd name="T3" fmla="*/ 40 h 246"/>
                  <a:gd name="T4" fmla="*/ 312 w 621"/>
                  <a:gd name="T5" fmla="*/ 245 h 246"/>
                  <a:gd name="T6" fmla="*/ 612 w 621"/>
                  <a:gd name="T7" fmla="*/ 46 h 246"/>
                  <a:gd name="T8" fmla="*/ 577 w 621"/>
                  <a:gd name="T9" fmla="*/ 22 h 246"/>
                  <a:gd name="T10" fmla="*/ 44 w 621"/>
                  <a:gd name="T11" fmla="*/ 16 h 246"/>
                </a:gdLst>
                <a:ahLst/>
                <a:cxnLst>
                  <a:cxn ang="0">
                    <a:pos x="T0" y="T1"/>
                  </a:cxn>
                  <a:cxn ang="0">
                    <a:pos x="T2" y="T3"/>
                  </a:cxn>
                  <a:cxn ang="0">
                    <a:pos x="T4" y="T5"/>
                  </a:cxn>
                  <a:cxn ang="0">
                    <a:pos x="T6" y="T7"/>
                  </a:cxn>
                  <a:cxn ang="0">
                    <a:pos x="T8" y="T9"/>
                  </a:cxn>
                  <a:cxn ang="0">
                    <a:pos x="T10" y="T11"/>
                  </a:cxn>
                </a:cxnLst>
                <a:rect l="0" t="0" r="r" b="b"/>
                <a:pathLst>
                  <a:path w="621" h="246">
                    <a:moveTo>
                      <a:pt x="44" y="16"/>
                    </a:moveTo>
                    <a:cubicBezTo>
                      <a:pt x="27" y="0"/>
                      <a:pt x="0" y="18"/>
                      <a:pt x="9" y="40"/>
                    </a:cubicBezTo>
                    <a:cubicBezTo>
                      <a:pt x="57" y="160"/>
                      <a:pt x="174" y="245"/>
                      <a:pt x="312" y="245"/>
                    </a:cubicBezTo>
                    <a:cubicBezTo>
                      <a:pt x="447" y="245"/>
                      <a:pt x="562" y="163"/>
                      <a:pt x="612" y="46"/>
                    </a:cubicBezTo>
                    <a:cubicBezTo>
                      <a:pt x="621" y="24"/>
                      <a:pt x="594" y="6"/>
                      <a:pt x="577" y="22"/>
                    </a:cubicBezTo>
                    <a:cubicBezTo>
                      <a:pt x="482" y="114"/>
                      <a:pt x="280" y="246"/>
                      <a:pt x="44" y="16"/>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9" name="íš1îďè"/>
              <p:cNvSpPr/>
              <p:nvPr/>
            </p:nvSpPr>
            <p:spPr bwMode="auto">
              <a:xfrm>
                <a:off x="6061076" y="3789363"/>
                <a:ext cx="141288" cy="236538"/>
              </a:xfrm>
              <a:prstGeom prst="ellipse">
                <a:avLst/>
              </a:pr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0" name="íšľiḋé"/>
              <p:cNvSpPr/>
              <p:nvPr/>
            </p:nvSpPr>
            <p:spPr bwMode="auto">
              <a:xfrm>
                <a:off x="6765926" y="3789363"/>
                <a:ext cx="141288" cy="236538"/>
              </a:xfrm>
              <a:prstGeom prst="ellipse">
                <a:avLst/>
              </a:pr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1" name="i$ľïďè"/>
              <p:cNvSpPr/>
              <p:nvPr/>
            </p:nvSpPr>
            <p:spPr bwMode="auto">
              <a:xfrm>
                <a:off x="7478713" y="1974850"/>
                <a:ext cx="1157288" cy="1154113"/>
              </a:xfrm>
              <a:custGeom>
                <a:avLst/>
                <a:gdLst>
                  <a:gd name="T0" fmla="*/ 10 w 787"/>
                  <a:gd name="T1" fmla="*/ 411 h 786"/>
                  <a:gd name="T2" fmla="*/ 375 w 787"/>
                  <a:gd name="T3" fmla="*/ 10 h 786"/>
                  <a:gd name="T4" fmla="*/ 777 w 787"/>
                  <a:gd name="T5" fmla="*/ 375 h 786"/>
                  <a:gd name="T6" fmla="*/ 412 w 787"/>
                  <a:gd name="T7" fmla="*/ 776 h 786"/>
                  <a:gd name="T8" fmla="*/ 10 w 787"/>
                  <a:gd name="T9" fmla="*/ 411 h 786"/>
                </a:gdLst>
                <a:ahLst/>
                <a:cxnLst>
                  <a:cxn ang="0">
                    <a:pos x="T0" y="T1"/>
                  </a:cxn>
                  <a:cxn ang="0">
                    <a:pos x="T2" y="T3"/>
                  </a:cxn>
                  <a:cxn ang="0">
                    <a:pos x="T4" y="T5"/>
                  </a:cxn>
                  <a:cxn ang="0">
                    <a:pos x="T6" y="T7"/>
                  </a:cxn>
                  <a:cxn ang="0">
                    <a:pos x="T8" y="T9"/>
                  </a:cxn>
                </a:cxnLst>
                <a:rect l="0" t="0" r="r" b="b"/>
                <a:pathLst>
                  <a:path w="787" h="786">
                    <a:moveTo>
                      <a:pt x="10" y="411"/>
                    </a:moveTo>
                    <a:cubicBezTo>
                      <a:pt x="0" y="200"/>
                      <a:pt x="164" y="20"/>
                      <a:pt x="375" y="10"/>
                    </a:cubicBezTo>
                    <a:cubicBezTo>
                      <a:pt x="587" y="0"/>
                      <a:pt x="767" y="164"/>
                      <a:pt x="777" y="375"/>
                    </a:cubicBezTo>
                    <a:cubicBezTo>
                      <a:pt x="787" y="587"/>
                      <a:pt x="623" y="766"/>
                      <a:pt x="412" y="776"/>
                    </a:cubicBezTo>
                    <a:cubicBezTo>
                      <a:pt x="200" y="786"/>
                      <a:pt x="20" y="623"/>
                      <a:pt x="10" y="411"/>
                    </a:cubicBezTo>
                  </a:path>
                </a:pathLst>
              </a:custGeom>
              <a:solidFill>
                <a:schemeClr val="bg1">
                  <a:lumMod val="95000"/>
                </a:schemeClr>
              </a:solidFill>
              <a:ln>
                <a:noFill/>
              </a:ln>
            </p:spPr>
            <p:txBody>
              <a:bodyPr anchor="ctr"/>
              <a:p>
                <a:pPr algn="ctr"/>
              </a:p>
            </p:txBody>
          </p:sp>
          <p:sp>
            <p:nvSpPr>
              <p:cNvPr id="122" name="íslîďê"/>
              <p:cNvSpPr/>
              <p:nvPr/>
            </p:nvSpPr>
            <p:spPr bwMode="auto">
              <a:xfrm>
                <a:off x="8331201" y="2057400"/>
                <a:ext cx="290513" cy="465138"/>
              </a:xfrm>
              <a:custGeom>
                <a:avLst/>
                <a:gdLst>
                  <a:gd name="T0" fmla="*/ 0 w 198"/>
                  <a:gd name="T1" fmla="*/ 0 h 316"/>
                  <a:gd name="T2" fmla="*/ 0 w 198"/>
                  <a:gd name="T3" fmla="*/ 0 h 316"/>
                  <a:gd name="T4" fmla="*/ 198 w 198"/>
                  <a:gd name="T5" fmla="*/ 316 h 316"/>
                  <a:gd name="T6" fmla="*/ 0 w 198"/>
                  <a:gd name="T7" fmla="*/ 0 h 316"/>
                </a:gdLst>
                <a:ahLst/>
                <a:cxnLst>
                  <a:cxn ang="0">
                    <a:pos x="T0" y="T1"/>
                  </a:cxn>
                  <a:cxn ang="0">
                    <a:pos x="T2" y="T3"/>
                  </a:cxn>
                  <a:cxn ang="0">
                    <a:pos x="T4" y="T5"/>
                  </a:cxn>
                  <a:cxn ang="0">
                    <a:pos x="T6" y="T7"/>
                  </a:cxn>
                </a:cxnLst>
                <a:rect l="0" t="0" r="r" b="b"/>
                <a:pathLst>
                  <a:path w="198" h="316">
                    <a:moveTo>
                      <a:pt x="0" y="0"/>
                    </a:moveTo>
                    <a:cubicBezTo>
                      <a:pt x="0" y="0"/>
                      <a:pt x="0" y="0"/>
                      <a:pt x="0" y="0"/>
                    </a:cubicBezTo>
                    <a:cubicBezTo>
                      <a:pt x="112" y="62"/>
                      <a:pt x="191" y="179"/>
                      <a:pt x="198" y="316"/>
                    </a:cubicBezTo>
                    <a:cubicBezTo>
                      <a:pt x="191" y="179"/>
                      <a:pt x="112" y="62"/>
                      <a:pt x="0" y="0"/>
                    </a:cubicBezTo>
                  </a:path>
                </a:pathLst>
              </a:custGeom>
              <a:solidFill>
                <a:srgbClr val="EBEBE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3" name="iṥḻîḑè"/>
              <p:cNvSpPr/>
              <p:nvPr/>
            </p:nvSpPr>
            <p:spPr bwMode="auto">
              <a:xfrm>
                <a:off x="7596188" y="2057400"/>
                <a:ext cx="1039813" cy="1057275"/>
              </a:xfrm>
              <a:custGeom>
                <a:avLst/>
                <a:gdLst>
                  <a:gd name="T0" fmla="*/ 499 w 707"/>
                  <a:gd name="T1" fmla="*/ 0 h 719"/>
                  <a:gd name="T2" fmla="*/ 532 w 707"/>
                  <a:gd name="T3" fmla="*/ 58 h 719"/>
                  <a:gd name="T4" fmla="*/ 612 w 707"/>
                  <a:gd name="T5" fmla="*/ 145 h 719"/>
                  <a:gd name="T6" fmla="*/ 543 w 707"/>
                  <a:gd name="T7" fmla="*/ 83 h 719"/>
                  <a:gd name="T8" fmla="*/ 569 w 707"/>
                  <a:gd name="T9" fmla="*/ 203 h 719"/>
                  <a:gd name="T10" fmla="*/ 203 w 707"/>
                  <a:gd name="T11" fmla="*/ 605 h 719"/>
                  <a:gd name="T12" fmla="*/ 185 w 707"/>
                  <a:gd name="T13" fmla="*/ 605 h 719"/>
                  <a:gd name="T14" fmla="*/ 0 w 707"/>
                  <a:gd name="T15" fmla="*/ 557 h 719"/>
                  <a:gd name="T16" fmla="*/ 313 w 707"/>
                  <a:gd name="T17" fmla="*/ 719 h 719"/>
                  <a:gd name="T18" fmla="*/ 332 w 707"/>
                  <a:gd name="T19" fmla="*/ 719 h 719"/>
                  <a:gd name="T20" fmla="*/ 697 w 707"/>
                  <a:gd name="T21" fmla="*/ 318 h 719"/>
                  <a:gd name="T22" fmla="*/ 697 w 707"/>
                  <a:gd name="T23" fmla="*/ 316 h 719"/>
                  <a:gd name="T24" fmla="*/ 499 w 707"/>
                  <a:gd name="T25"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7" h="719">
                    <a:moveTo>
                      <a:pt x="499" y="0"/>
                    </a:moveTo>
                    <a:cubicBezTo>
                      <a:pt x="512" y="18"/>
                      <a:pt x="523" y="38"/>
                      <a:pt x="532" y="58"/>
                    </a:cubicBezTo>
                    <a:cubicBezTo>
                      <a:pt x="563" y="82"/>
                      <a:pt x="590" y="112"/>
                      <a:pt x="612" y="145"/>
                    </a:cubicBezTo>
                    <a:cubicBezTo>
                      <a:pt x="592" y="122"/>
                      <a:pt x="569" y="101"/>
                      <a:pt x="543" y="83"/>
                    </a:cubicBezTo>
                    <a:cubicBezTo>
                      <a:pt x="558" y="120"/>
                      <a:pt x="567" y="161"/>
                      <a:pt x="569" y="203"/>
                    </a:cubicBezTo>
                    <a:cubicBezTo>
                      <a:pt x="579" y="415"/>
                      <a:pt x="415" y="595"/>
                      <a:pt x="203" y="605"/>
                    </a:cubicBezTo>
                    <a:cubicBezTo>
                      <a:pt x="197" y="605"/>
                      <a:pt x="191" y="605"/>
                      <a:pt x="185" y="605"/>
                    </a:cubicBezTo>
                    <a:cubicBezTo>
                      <a:pt x="118" y="605"/>
                      <a:pt x="55" y="588"/>
                      <a:pt x="0" y="557"/>
                    </a:cubicBezTo>
                    <a:cubicBezTo>
                      <a:pt x="70" y="656"/>
                      <a:pt x="185" y="719"/>
                      <a:pt x="313" y="719"/>
                    </a:cubicBezTo>
                    <a:cubicBezTo>
                      <a:pt x="319" y="719"/>
                      <a:pt x="325" y="719"/>
                      <a:pt x="332" y="719"/>
                    </a:cubicBezTo>
                    <a:cubicBezTo>
                      <a:pt x="543" y="709"/>
                      <a:pt x="707" y="529"/>
                      <a:pt x="697" y="318"/>
                    </a:cubicBezTo>
                    <a:cubicBezTo>
                      <a:pt x="697" y="317"/>
                      <a:pt x="697" y="317"/>
                      <a:pt x="697" y="316"/>
                    </a:cubicBezTo>
                    <a:cubicBezTo>
                      <a:pt x="690" y="179"/>
                      <a:pt x="611" y="62"/>
                      <a:pt x="499" y="0"/>
                    </a:cubicBezTo>
                  </a:path>
                </a:pathLst>
              </a:custGeom>
              <a:solidFill>
                <a:schemeClr val="bg1">
                  <a:lumMod val="85000"/>
                </a:schemeClr>
              </a:solidFill>
              <a:ln>
                <a:noFill/>
              </a:ln>
            </p:spPr>
            <p:txBody>
              <a:bodyPr anchor="ctr"/>
              <a:p>
                <a:pPr algn="ctr"/>
              </a:p>
            </p:txBody>
          </p:sp>
          <p:sp>
            <p:nvSpPr>
              <p:cNvPr id="124" name="iṩliḍé"/>
              <p:cNvSpPr/>
              <p:nvPr/>
            </p:nvSpPr>
            <p:spPr bwMode="auto">
              <a:xfrm>
                <a:off x="7518401" y="2030413"/>
                <a:ext cx="876300" cy="860425"/>
              </a:xfrm>
              <a:custGeom>
                <a:avLst/>
                <a:gdLst>
                  <a:gd name="T0" fmla="*/ 365 w 596"/>
                  <a:gd name="T1" fmla="*/ 0 h 586"/>
                  <a:gd name="T2" fmla="*/ 348 w 596"/>
                  <a:gd name="T3" fmla="*/ 0 h 586"/>
                  <a:gd name="T4" fmla="*/ 9 w 596"/>
                  <a:gd name="T5" fmla="*/ 373 h 586"/>
                  <a:gd name="T6" fmla="*/ 93 w 596"/>
                  <a:gd name="T7" fmla="*/ 586 h 586"/>
                  <a:gd name="T8" fmla="*/ 37 w 596"/>
                  <a:gd name="T9" fmla="*/ 411 h 586"/>
                  <a:gd name="T10" fmla="*/ 376 w 596"/>
                  <a:gd name="T11" fmla="*/ 39 h 586"/>
                  <a:gd name="T12" fmla="*/ 393 w 596"/>
                  <a:gd name="T13" fmla="*/ 38 h 586"/>
                  <a:gd name="T14" fmla="*/ 596 w 596"/>
                  <a:gd name="T15" fmla="*/ 102 h 586"/>
                  <a:gd name="T16" fmla="*/ 585 w 596"/>
                  <a:gd name="T17" fmla="*/ 77 h 586"/>
                  <a:gd name="T18" fmla="*/ 365 w 596"/>
                  <a:gd name="T19" fmla="*/ 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 h="586">
                    <a:moveTo>
                      <a:pt x="365" y="0"/>
                    </a:moveTo>
                    <a:cubicBezTo>
                      <a:pt x="359" y="0"/>
                      <a:pt x="354" y="0"/>
                      <a:pt x="348" y="0"/>
                    </a:cubicBezTo>
                    <a:cubicBezTo>
                      <a:pt x="151" y="10"/>
                      <a:pt x="0" y="176"/>
                      <a:pt x="9" y="373"/>
                    </a:cubicBezTo>
                    <a:cubicBezTo>
                      <a:pt x="13" y="455"/>
                      <a:pt x="44" y="528"/>
                      <a:pt x="93" y="586"/>
                    </a:cubicBezTo>
                    <a:cubicBezTo>
                      <a:pt x="60" y="536"/>
                      <a:pt x="40" y="476"/>
                      <a:pt x="37" y="411"/>
                    </a:cubicBezTo>
                    <a:cubicBezTo>
                      <a:pt x="28" y="215"/>
                      <a:pt x="180" y="48"/>
                      <a:pt x="376" y="39"/>
                    </a:cubicBezTo>
                    <a:cubicBezTo>
                      <a:pt x="382" y="38"/>
                      <a:pt x="388" y="38"/>
                      <a:pt x="393" y="38"/>
                    </a:cubicBezTo>
                    <a:cubicBezTo>
                      <a:pt x="468" y="38"/>
                      <a:pt x="539" y="62"/>
                      <a:pt x="596" y="102"/>
                    </a:cubicBezTo>
                    <a:cubicBezTo>
                      <a:pt x="593" y="93"/>
                      <a:pt x="589" y="85"/>
                      <a:pt x="585" y="77"/>
                    </a:cubicBezTo>
                    <a:cubicBezTo>
                      <a:pt x="525" y="29"/>
                      <a:pt x="448" y="0"/>
                      <a:pt x="36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5" name="îŝḻïḑé"/>
              <p:cNvSpPr/>
              <p:nvPr/>
            </p:nvSpPr>
            <p:spPr bwMode="auto">
              <a:xfrm>
                <a:off x="8378826" y="2143125"/>
                <a:ext cx="117475" cy="128588"/>
              </a:xfrm>
              <a:custGeom>
                <a:avLst/>
                <a:gdLst>
                  <a:gd name="T0" fmla="*/ 0 w 80"/>
                  <a:gd name="T1" fmla="*/ 0 h 87"/>
                  <a:gd name="T2" fmla="*/ 11 w 80"/>
                  <a:gd name="T3" fmla="*/ 25 h 87"/>
                  <a:gd name="T4" fmla="*/ 80 w 80"/>
                  <a:gd name="T5" fmla="*/ 87 h 87"/>
                  <a:gd name="T6" fmla="*/ 0 w 80"/>
                  <a:gd name="T7" fmla="*/ 0 h 87"/>
                </a:gdLst>
                <a:ahLst/>
                <a:cxnLst>
                  <a:cxn ang="0">
                    <a:pos x="T0" y="T1"/>
                  </a:cxn>
                  <a:cxn ang="0">
                    <a:pos x="T2" y="T3"/>
                  </a:cxn>
                  <a:cxn ang="0">
                    <a:pos x="T4" y="T5"/>
                  </a:cxn>
                  <a:cxn ang="0">
                    <a:pos x="T6" y="T7"/>
                  </a:cxn>
                </a:cxnLst>
                <a:rect l="0" t="0" r="r" b="b"/>
                <a:pathLst>
                  <a:path w="80" h="87">
                    <a:moveTo>
                      <a:pt x="0" y="0"/>
                    </a:moveTo>
                    <a:cubicBezTo>
                      <a:pt x="4" y="8"/>
                      <a:pt x="8" y="16"/>
                      <a:pt x="11" y="25"/>
                    </a:cubicBezTo>
                    <a:cubicBezTo>
                      <a:pt x="37" y="43"/>
                      <a:pt x="60" y="64"/>
                      <a:pt x="80" y="87"/>
                    </a:cubicBezTo>
                    <a:cubicBezTo>
                      <a:pt x="58" y="54"/>
                      <a:pt x="31" y="24"/>
                      <a:pt x="0" y="0"/>
                    </a:cubicBezTo>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6" name="iŝļiḍé"/>
              <p:cNvSpPr/>
              <p:nvPr/>
            </p:nvSpPr>
            <p:spPr bwMode="auto">
              <a:xfrm>
                <a:off x="7712076" y="2378075"/>
                <a:ext cx="198438" cy="95250"/>
              </a:xfrm>
              <a:custGeom>
                <a:avLst/>
                <a:gdLst>
                  <a:gd name="T0" fmla="*/ 133 w 135"/>
                  <a:gd name="T1" fmla="*/ 43 h 64"/>
                  <a:gd name="T2" fmla="*/ 65 w 135"/>
                  <a:gd name="T3" fmla="*/ 1 h 64"/>
                  <a:gd name="T4" fmla="*/ 1 w 135"/>
                  <a:gd name="T5" fmla="*/ 48 h 64"/>
                  <a:gd name="T6" fmla="*/ 6 w 135"/>
                  <a:gd name="T7" fmla="*/ 61 h 64"/>
                  <a:gd name="T8" fmla="*/ 21 w 135"/>
                  <a:gd name="T9" fmla="*/ 59 h 64"/>
                  <a:gd name="T10" fmla="*/ 115 w 135"/>
                  <a:gd name="T11" fmla="*/ 56 h 64"/>
                  <a:gd name="T12" fmla="*/ 123 w 135"/>
                  <a:gd name="T13" fmla="*/ 59 h 64"/>
                  <a:gd name="T14" fmla="*/ 129 w 135"/>
                  <a:gd name="T15" fmla="*/ 57 h 64"/>
                  <a:gd name="T16" fmla="*/ 133 w 135"/>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64">
                    <a:moveTo>
                      <a:pt x="133" y="43"/>
                    </a:moveTo>
                    <a:cubicBezTo>
                      <a:pt x="121" y="16"/>
                      <a:pt x="94" y="0"/>
                      <a:pt x="65" y="1"/>
                    </a:cubicBezTo>
                    <a:cubicBezTo>
                      <a:pt x="36" y="3"/>
                      <a:pt x="11" y="21"/>
                      <a:pt x="1" y="48"/>
                    </a:cubicBezTo>
                    <a:cubicBezTo>
                      <a:pt x="0" y="53"/>
                      <a:pt x="2" y="58"/>
                      <a:pt x="6" y="61"/>
                    </a:cubicBezTo>
                    <a:cubicBezTo>
                      <a:pt x="11" y="64"/>
                      <a:pt x="17" y="63"/>
                      <a:pt x="21" y="59"/>
                    </a:cubicBezTo>
                    <a:cubicBezTo>
                      <a:pt x="41" y="38"/>
                      <a:pt x="74" y="20"/>
                      <a:pt x="115" y="56"/>
                    </a:cubicBezTo>
                    <a:cubicBezTo>
                      <a:pt x="117" y="58"/>
                      <a:pt x="120" y="59"/>
                      <a:pt x="123" y="59"/>
                    </a:cubicBezTo>
                    <a:cubicBezTo>
                      <a:pt x="125" y="59"/>
                      <a:pt x="127" y="58"/>
                      <a:pt x="129" y="57"/>
                    </a:cubicBezTo>
                    <a:cubicBezTo>
                      <a:pt x="134" y="53"/>
                      <a:pt x="135" y="48"/>
                      <a:pt x="133" y="43"/>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7" name="ï$ḷiḓè"/>
              <p:cNvSpPr/>
              <p:nvPr/>
            </p:nvSpPr>
            <p:spPr bwMode="auto">
              <a:xfrm>
                <a:off x="8194676" y="2354263"/>
                <a:ext cx="200025" cy="96838"/>
              </a:xfrm>
              <a:custGeom>
                <a:avLst/>
                <a:gdLst>
                  <a:gd name="T0" fmla="*/ 133 w 135"/>
                  <a:gd name="T1" fmla="*/ 43 h 65"/>
                  <a:gd name="T2" fmla="*/ 65 w 135"/>
                  <a:gd name="T3" fmla="*/ 2 h 65"/>
                  <a:gd name="T4" fmla="*/ 2 w 135"/>
                  <a:gd name="T5" fmla="*/ 48 h 65"/>
                  <a:gd name="T6" fmla="*/ 6 w 135"/>
                  <a:gd name="T7" fmla="*/ 62 h 65"/>
                  <a:gd name="T8" fmla="*/ 21 w 135"/>
                  <a:gd name="T9" fmla="*/ 60 h 65"/>
                  <a:gd name="T10" fmla="*/ 115 w 135"/>
                  <a:gd name="T11" fmla="*/ 56 h 65"/>
                  <a:gd name="T12" fmla="*/ 123 w 135"/>
                  <a:gd name="T13" fmla="*/ 59 h 65"/>
                  <a:gd name="T14" fmla="*/ 129 w 135"/>
                  <a:gd name="T15" fmla="*/ 57 h 65"/>
                  <a:gd name="T16" fmla="*/ 133 w 135"/>
                  <a:gd name="T17" fmla="*/ 4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65">
                    <a:moveTo>
                      <a:pt x="133" y="43"/>
                    </a:moveTo>
                    <a:cubicBezTo>
                      <a:pt x="121" y="17"/>
                      <a:pt x="94" y="0"/>
                      <a:pt x="65" y="2"/>
                    </a:cubicBezTo>
                    <a:cubicBezTo>
                      <a:pt x="36" y="3"/>
                      <a:pt x="12" y="21"/>
                      <a:pt x="2" y="48"/>
                    </a:cubicBezTo>
                    <a:cubicBezTo>
                      <a:pt x="0" y="53"/>
                      <a:pt x="2" y="59"/>
                      <a:pt x="6" y="62"/>
                    </a:cubicBezTo>
                    <a:cubicBezTo>
                      <a:pt x="11" y="65"/>
                      <a:pt x="17" y="64"/>
                      <a:pt x="21" y="60"/>
                    </a:cubicBezTo>
                    <a:cubicBezTo>
                      <a:pt x="41" y="38"/>
                      <a:pt x="74" y="20"/>
                      <a:pt x="115" y="56"/>
                    </a:cubicBezTo>
                    <a:cubicBezTo>
                      <a:pt x="117" y="59"/>
                      <a:pt x="120" y="60"/>
                      <a:pt x="123" y="59"/>
                    </a:cubicBezTo>
                    <a:cubicBezTo>
                      <a:pt x="125" y="59"/>
                      <a:pt x="128" y="59"/>
                      <a:pt x="129" y="57"/>
                    </a:cubicBezTo>
                    <a:cubicBezTo>
                      <a:pt x="134" y="54"/>
                      <a:pt x="135" y="48"/>
                      <a:pt x="133" y="43"/>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8" name="iş1iḓè"/>
              <p:cNvSpPr/>
              <p:nvPr/>
            </p:nvSpPr>
            <p:spPr bwMode="auto">
              <a:xfrm>
                <a:off x="7431088" y="2563813"/>
                <a:ext cx="385763" cy="354013"/>
              </a:xfrm>
              <a:custGeom>
                <a:avLst/>
                <a:gdLst>
                  <a:gd name="T0" fmla="*/ 258 w 262"/>
                  <a:gd name="T1" fmla="*/ 73 h 241"/>
                  <a:gd name="T2" fmla="*/ 258 w 262"/>
                  <a:gd name="T3" fmla="*/ 72 h 241"/>
                  <a:gd name="T4" fmla="*/ 185 w 262"/>
                  <a:gd name="T5" fmla="*/ 2 h 241"/>
                  <a:gd name="T6" fmla="*/ 128 w 262"/>
                  <a:gd name="T7" fmla="*/ 51 h 241"/>
                  <a:gd name="T8" fmla="*/ 67 w 262"/>
                  <a:gd name="T9" fmla="*/ 7 h 241"/>
                  <a:gd name="T10" fmla="*/ 2 w 262"/>
                  <a:gd name="T11" fmla="*/ 84 h 241"/>
                  <a:gd name="T12" fmla="*/ 2 w 262"/>
                  <a:gd name="T13" fmla="*/ 85 h 241"/>
                  <a:gd name="T14" fmla="*/ 137 w 262"/>
                  <a:gd name="T15" fmla="*/ 240 h 241"/>
                  <a:gd name="T16" fmla="*/ 137 w 262"/>
                  <a:gd name="T17" fmla="*/ 241 h 241"/>
                  <a:gd name="T18" fmla="*/ 137 w 262"/>
                  <a:gd name="T19" fmla="*/ 241 h 241"/>
                  <a:gd name="T20" fmla="*/ 137 w 262"/>
                  <a:gd name="T21" fmla="*/ 241 h 241"/>
                  <a:gd name="T22" fmla="*/ 137 w 262"/>
                  <a:gd name="T23" fmla="*/ 241 h 241"/>
                  <a:gd name="T24" fmla="*/ 137 w 262"/>
                  <a:gd name="T25" fmla="*/ 241 h 241"/>
                  <a:gd name="T26" fmla="*/ 137 w 262"/>
                  <a:gd name="T27" fmla="*/ 240 h 241"/>
                  <a:gd name="T28" fmla="*/ 258 w 262"/>
                  <a:gd name="T29" fmla="*/ 7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41">
                    <a:moveTo>
                      <a:pt x="258" y="73"/>
                    </a:moveTo>
                    <a:cubicBezTo>
                      <a:pt x="258" y="72"/>
                      <a:pt x="258" y="72"/>
                      <a:pt x="258" y="72"/>
                    </a:cubicBezTo>
                    <a:cubicBezTo>
                      <a:pt x="256" y="34"/>
                      <a:pt x="226" y="0"/>
                      <a:pt x="185" y="2"/>
                    </a:cubicBezTo>
                    <a:cubicBezTo>
                      <a:pt x="152" y="3"/>
                      <a:pt x="134" y="28"/>
                      <a:pt x="128" y="51"/>
                    </a:cubicBezTo>
                    <a:cubicBezTo>
                      <a:pt x="121" y="29"/>
                      <a:pt x="100" y="6"/>
                      <a:pt x="67" y="7"/>
                    </a:cubicBezTo>
                    <a:cubicBezTo>
                      <a:pt x="26" y="9"/>
                      <a:pt x="0" y="46"/>
                      <a:pt x="2" y="84"/>
                    </a:cubicBezTo>
                    <a:cubicBezTo>
                      <a:pt x="2" y="85"/>
                      <a:pt x="2" y="85"/>
                      <a:pt x="2" y="85"/>
                    </a:cubicBezTo>
                    <a:cubicBezTo>
                      <a:pt x="2" y="93"/>
                      <a:pt x="6" y="178"/>
                      <a:pt x="137" y="240"/>
                    </a:cubicBezTo>
                    <a:cubicBezTo>
                      <a:pt x="137" y="241"/>
                      <a:pt x="137" y="241"/>
                      <a:pt x="137" y="241"/>
                    </a:cubicBezTo>
                    <a:cubicBezTo>
                      <a:pt x="137" y="241"/>
                      <a:pt x="137" y="241"/>
                      <a:pt x="137" y="241"/>
                    </a:cubicBezTo>
                    <a:cubicBezTo>
                      <a:pt x="137" y="241"/>
                      <a:pt x="137" y="241"/>
                      <a:pt x="137" y="241"/>
                    </a:cubicBezTo>
                    <a:cubicBezTo>
                      <a:pt x="137" y="241"/>
                      <a:pt x="137" y="241"/>
                      <a:pt x="137" y="241"/>
                    </a:cubicBezTo>
                    <a:cubicBezTo>
                      <a:pt x="137" y="241"/>
                      <a:pt x="137" y="241"/>
                      <a:pt x="137" y="241"/>
                    </a:cubicBezTo>
                    <a:cubicBezTo>
                      <a:pt x="137" y="240"/>
                      <a:pt x="137" y="240"/>
                      <a:pt x="137" y="240"/>
                    </a:cubicBezTo>
                    <a:cubicBezTo>
                      <a:pt x="262" y="165"/>
                      <a:pt x="258" y="81"/>
                      <a:pt x="258" y="73"/>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9" name="îṥlïďé"/>
              <p:cNvSpPr/>
              <p:nvPr/>
            </p:nvSpPr>
            <p:spPr bwMode="auto">
              <a:xfrm>
                <a:off x="7967663" y="2557463"/>
                <a:ext cx="185738" cy="309563"/>
              </a:xfrm>
              <a:custGeom>
                <a:avLst/>
                <a:gdLst>
                  <a:gd name="T0" fmla="*/ 72 w 126"/>
                  <a:gd name="T1" fmla="*/ 209 h 211"/>
                  <a:gd name="T2" fmla="*/ 5 w 126"/>
                  <a:gd name="T3" fmla="*/ 149 h 211"/>
                  <a:gd name="T4" fmla="*/ 18 w 126"/>
                  <a:gd name="T5" fmla="*/ 108 h 211"/>
                  <a:gd name="T6" fmla="*/ 2 w 126"/>
                  <a:gd name="T7" fmla="*/ 67 h 211"/>
                  <a:gd name="T8" fmla="*/ 62 w 126"/>
                  <a:gd name="T9" fmla="*/ 1 h 211"/>
                  <a:gd name="T10" fmla="*/ 116 w 126"/>
                  <a:gd name="T11" fmla="*/ 27 h 211"/>
                  <a:gd name="T12" fmla="*/ 113 w 126"/>
                  <a:gd name="T13" fmla="*/ 42 h 211"/>
                  <a:gd name="T14" fmla="*/ 98 w 126"/>
                  <a:gd name="T15" fmla="*/ 40 h 211"/>
                  <a:gd name="T16" fmla="*/ 63 w 126"/>
                  <a:gd name="T17" fmla="*/ 23 h 211"/>
                  <a:gd name="T18" fmla="*/ 23 w 126"/>
                  <a:gd name="T19" fmla="*/ 66 h 211"/>
                  <a:gd name="T20" fmla="*/ 40 w 126"/>
                  <a:gd name="T21" fmla="*/ 98 h 211"/>
                  <a:gd name="T22" fmla="*/ 45 w 126"/>
                  <a:gd name="T23" fmla="*/ 106 h 211"/>
                  <a:gd name="T24" fmla="*/ 41 w 126"/>
                  <a:gd name="T25" fmla="*/ 115 h 211"/>
                  <a:gd name="T26" fmla="*/ 27 w 126"/>
                  <a:gd name="T27" fmla="*/ 148 h 211"/>
                  <a:gd name="T28" fmla="*/ 71 w 126"/>
                  <a:gd name="T29" fmla="*/ 188 h 211"/>
                  <a:gd name="T30" fmla="*/ 104 w 126"/>
                  <a:gd name="T31" fmla="*/ 168 h 211"/>
                  <a:gd name="T32" fmla="*/ 119 w 126"/>
                  <a:gd name="T33" fmla="*/ 164 h 211"/>
                  <a:gd name="T34" fmla="*/ 123 w 126"/>
                  <a:gd name="T35" fmla="*/ 179 h 211"/>
                  <a:gd name="T36" fmla="*/ 72 w 126"/>
                  <a:gd name="T37" fmla="*/ 2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211">
                    <a:moveTo>
                      <a:pt x="72" y="209"/>
                    </a:moveTo>
                    <a:cubicBezTo>
                      <a:pt x="37" y="211"/>
                      <a:pt x="7" y="184"/>
                      <a:pt x="5" y="149"/>
                    </a:cubicBezTo>
                    <a:cubicBezTo>
                      <a:pt x="5" y="134"/>
                      <a:pt x="9" y="119"/>
                      <a:pt x="18" y="108"/>
                    </a:cubicBezTo>
                    <a:cubicBezTo>
                      <a:pt x="8" y="97"/>
                      <a:pt x="2" y="83"/>
                      <a:pt x="2" y="67"/>
                    </a:cubicBezTo>
                    <a:cubicBezTo>
                      <a:pt x="0" y="33"/>
                      <a:pt x="27" y="3"/>
                      <a:pt x="62" y="1"/>
                    </a:cubicBezTo>
                    <a:cubicBezTo>
                      <a:pt x="83" y="0"/>
                      <a:pt x="103" y="10"/>
                      <a:pt x="116" y="27"/>
                    </a:cubicBezTo>
                    <a:cubicBezTo>
                      <a:pt x="119" y="32"/>
                      <a:pt x="118" y="39"/>
                      <a:pt x="113" y="42"/>
                    </a:cubicBezTo>
                    <a:cubicBezTo>
                      <a:pt x="109" y="46"/>
                      <a:pt x="102" y="45"/>
                      <a:pt x="98" y="40"/>
                    </a:cubicBezTo>
                    <a:cubicBezTo>
                      <a:pt x="90" y="29"/>
                      <a:pt x="77" y="22"/>
                      <a:pt x="63" y="23"/>
                    </a:cubicBezTo>
                    <a:cubicBezTo>
                      <a:pt x="40" y="24"/>
                      <a:pt x="22" y="44"/>
                      <a:pt x="23" y="66"/>
                    </a:cubicBezTo>
                    <a:cubicBezTo>
                      <a:pt x="24" y="79"/>
                      <a:pt x="30" y="91"/>
                      <a:pt x="40" y="98"/>
                    </a:cubicBezTo>
                    <a:cubicBezTo>
                      <a:pt x="43" y="100"/>
                      <a:pt x="45" y="103"/>
                      <a:pt x="45" y="106"/>
                    </a:cubicBezTo>
                    <a:cubicBezTo>
                      <a:pt x="45" y="110"/>
                      <a:pt x="44" y="113"/>
                      <a:pt x="41" y="115"/>
                    </a:cubicBezTo>
                    <a:cubicBezTo>
                      <a:pt x="32" y="123"/>
                      <a:pt x="26" y="135"/>
                      <a:pt x="27" y="148"/>
                    </a:cubicBezTo>
                    <a:cubicBezTo>
                      <a:pt x="28" y="171"/>
                      <a:pt x="48" y="189"/>
                      <a:pt x="71" y="188"/>
                    </a:cubicBezTo>
                    <a:cubicBezTo>
                      <a:pt x="84" y="187"/>
                      <a:pt x="97" y="180"/>
                      <a:pt x="104" y="168"/>
                    </a:cubicBezTo>
                    <a:cubicBezTo>
                      <a:pt x="107" y="163"/>
                      <a:pt x="114" y="161"/>
                      <a:pt x="119" y="164"/>
                    </a:cubicBezTo>
                    <a:cubicBezTo>
                      <a:pt x="124" y="167"/>
                      <a:pt x="126" y="174"/>
                      <a:pt x="123" y="179"/>
                    </a:cubicBezTo>
                    <a:cubicBezTo>
                      <a:pt x="112" y="197"/>
                      <a:pt x="93" y="208"/>
                      <a:pt x="72" y="209"/>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0" name="ísḷïḋe"/>
              <p:cNvSpPr/>
              <p:nvPr/>
            </p:nvSpPr>
            <p:spPr bwMode="auto">
              <a:xfrm>
                <a:off x="7089776" y="3940175"/>
                <a:ext cx="100013" cy="120650"/>
              </a:xfrm>
              <a:custGeom>
                <a:avLst/>
                <a:gdLst>
                  <a:gd name="T0" fmla="*/ 61 w 67"/>
                  <a:gd name="T1" fmla="*/ 47 h 82"/>
                  <a:gd name="T2" fmla="*/ 53 w 67"/>
                  <a:gd name="T3" fmla="*/ 64 h 82"/>
                  <a:gd name="T4" fmla="*/ 47 w 67"/>
                  <a:gd name="T5" fmla="*/ 71 h 82"/>
                  <a:gd name="T6" fmla="*/ 41 w 67"/>
                  <a:gd name="T7" fmla="*/ 75 h 82"/>
                  <a:gd name="T8" fmla="*/ 27 w 67"/>
                  <a:gd name="T9" fmla="*/ 81 h 82"/>
                  <a:gd name="T10" fmla="*/ 22 w 67"/>
                  <a:gd name="T11" fmla="*/ 82 h 82"/>
                  <a:gd name="T12" fmla="*/ 18 w 67"/>
                  <a:gd name="T13" fmla="*/ 80 h 82"/>
                  <a:gd name="T14" fmla="*/ 2 w 67"/>
                  <a:gd name="T15" fmla="*/ 67 h 82"/>
                  <a:gd name="T16" fmla="*/ 0 w 67"/>
                  <a:gd name="T17" fmla="*/ 65 h 82"/>
                  <a:gd name="T18" fmla="*/ 2 w 67"/>
                  <a:gd name="T19" fmla="*/ 59 h 82"/>
                  <a:gd name="T20" fmla="*/ 9 w 67"/>
                  <a:gd name="T21" fmla="*/ 37 h 82"/>
                  <a:gd name="T22" fmla="*/ 20 w 67"/>
                  <a:gd name="T23" fmla="*/ 23 h 82"/>
                  <a:gd name="T24" fmla="*/ 45 w 67"/>
                  <a:gd name="T25" fmla="*/ 1 h 82"/>
                  <a:gd name="T26" fmla="*/ 67 w 67"/>
                  <a:gd name="T27" fmla="*/ 15 h 82"/>
                  <a:gd name="T28" fmla="*/ 64 w 67"/>
                  <a:gd name="T29" fmla="*/ 39 h 82"/>
                  <a:gd name="T30" fmla="*/ 61 w 67"/>
                  <a:gd name="T31"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2">
                    <a:moveTo>
                      <a:pt x="61" y="47"/>
                    </a:moveTo>
                    <a:cubicBezTo>
                      <a:pt x="59" y="53"/>
                      <a:pt x="57" y="59"/>
                      <a:pt x="53" y="64"/>
                    </a:cubicBezTo>
                    <a:cubicBezTo>
                      <a:pt x="52" y="67"/>
                      <a:pt x="50" y="70"/>
                      <a:pt x="47" y="71"/>
                    </a:cubicBezTo>
                    <a:cubicBezTo>
                      <a:pt x="45" y="73"/>
                      <a:pt x="43" y="74"/>
                      <a:pt x="41" y="75"/>
                    </a:cubicBezTo>
                    <a:cubicBezTo>
                      <a:pt x="37" y="77"/>
                      <a:pt x="32" y="79"/>
                      <a:pt x="27" y="81"/>
                    </a:cubicBezTo>
                    <a:cubicBezTo>
                      <a:pt x="25" y="82"/>
                      <a:pt x="24" y="82"/>
                      <a:pt x="22" y="82"/>
                    </a:cubicBezTo>
                    <a:cubicBezTo>
                      <a:pt x="20" y="82"/>
                      <a:pt x="19" y="81"/>
                      <a:pt x="18" y="80"/>
                    </a:cubicBezTo>
                    <a:cubicBezTo>
                      <a:pt x="13" y="76"/>
                      <a:pt x="8" y="72"/>
                      <a:pt x="2" y="67"/>
                    </a:cubicBezTo>
                    <a:cubicBezTo>
                      <a:pt x="2" y="67"/>
                      <a:pt x="1" y="66"/>
                      <a:pt x="0" y="65"/>
                    </a:cubicBezTo>
                    <a:cubicBezTo>
                      <a:pt x="0" y="63"/>
                      <a:pt x="1" y="60"/>
                      <a:pt x="2" y="59"/>
                    </a:cubicBezTo>
                    <a:cubicBezTo>
                      <a:pt x="9" y="50"/>
                      <a:pt x="7" y="46"/>
                      <a:pt x="9" y="37"/>
                    </a:cubicBezTo>
                    <a:cubicBezTo>
                      <a:pt x="11" y="30"/>
                      <a:pt x="15" y="27"/>
                      <a:pt x="20" y="23"/>
                    </a:cubicBezTo>
                    <a:cubicBezTo>
                      <a:pt x="28" y="15"/>
                      <a:pt x="37" y="8"/>
                      <a:pt x="45" y="1"/>
                    </a:cubicBezTo>
                    <a:cubicBezTo>
                      <a:pt x="46" y="0"/>
                      <a:pt x="65" y="14"/>
                      <a:pt x="67" y="15"/>
                    </a:cubicBezTo>
                    <a:cubicBezTo>
                      <a:pt x="64" y="22"/>
                      <a:pt x="65" y="31"/>
                      <a:pt x="64" y="39"/>
                    </a:cubicBezTo>
                    <a:cubicBezTo>
                      <a:pt x="63" y="42"/>
                      <a:pt x="62" y="45"/>
                      <a:pt x="61" y="47"/>
                    </a:cubicBezTo>
                    <a:close/>
                  </a:path>
                </a:pathLst>
              </a:custGeom>
              <a:solidFill>
                <a:srgbClr val="EAC5B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1" name="íṥľîḍe"/>
              <p:cNvSpPr/>
              <p:nvPr/>
            </p:nvSpPr>
            <p:spPr bwMode="auto">
              <a:xfrm>
                <a:off x="7131051" y="3159125"/>
                <a:ext cx="309563" cy="831850"/>
              </a:xfrm>
              <a:custGeom>
                <a:avLst/>
                <a:gdLst>
                  <a:gd name="T0" fmla="*/ 44 w 210"/>
                  <a:gd name="T1" fmla="*/ 18 h 566"/>
                  <a:gd name="T2" fmla="*/ 35 w 210"/>
                  <a:gd name="T3" fmla="*/ 30 h 566"/>
                  <a:gd name="T4" fmla="*/ 25 w 210"/>
                  <a:gd name="T5" fmla="*/ 96 h 566"/>
                  <a:gd name="T6" fmla="*/ 59 w 210"/>
                  <a:gd name="T7" fmla="*/ 200 h 566"/>
                  <a:gd name="T8" fmla="*/ 94 w 210"/>
                  <a:gd name="T9" fmla="*/ 318 h 566"/>
                  <a:gd name="T10" fmla="*/ 0 w 210"/>
                  <a:gd name="T11" fmla="*/ 540 h 566"/>
                  <a:gd name="T12" fmla="*/ 46 w 210"/>
                  <a:gd name="T13" fmla="*/ 566 h 566"/>
                  <a:gd name="T14" fmla="*/ 210 w 210"/>
                  <a:gd name="T15" fmla="*/ 320 h 566"/>
                  <a:gd name="T16" fmla="*/ 160 w 210"/>
                  <a:gd name="T17" fmla="*/ 165 h 566"/>
                  <a:gd name="T18" fmla="*/ 109 w 210"/>
                  <a:gd name="T19" fmla="*/ 27 h 566"/>
                  <a:gd name="T20" fmla="*/ 44 w 210"/>
                  <a:gd name="T21" fmla="*/ 18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566">
                    <a:moveTo>
                      <a:pt x="44" y="18"/>
                    </a:moveTo>
                    <a:cubicBezTo>
                      <a:pt x="41" y="21"/>
                      <a:pt x="38" y="25"/>
                      <a:pt x="35" y="30"/>
                    </a:cubicBezTo>
                    <a:cubicBezTo>
                      <a:pt x="23" y="49"/>
                      <a:pt x="22" y="74"/>
                      <a:pt x="25" y="96"/>
                    </a:cubicBezTo>
                    <a:cubicBezTo>
                      <a:pt x="32" y="131"/>
                      <a:pt x="49" y="165"/>
                      <a:pt x="59" y="200"/>
                    </a:cubicBezTo>
                    <a:cubicBezTo>
                      <a:pt x="71" y="239"/>
                      <a:pt x="83" y="279"/>
                      <a:pt x="94" y="318"/>
                    </a:cubicBezTo>
                    <a:cubicBezTo>
                      <a:pt x="0" y="540"/>
                      <a:pt x="0" y="540"/>
                      <a:pt x="0" y="540"/>
                    </a:cubicBezTo>
                    <a:cubicBezTo>
                      <a:pt x="46" y="566"/>
                      <a:pt x="46" y="566"/>
                      <a:pt x="46" y="566"/>
                    </a:cubicBezTo>
                    <a:cubicBezTo>
                      <a:pt x="210" y="320"/>
                      <a:pt x="210" y="320"/>
                      <a:pt x="210" y="320"/>
                    </a:cubicBezTo>
                    <a:cubicBezTo>
                      <a:pt x="192" y="268"/>
                      <a:pt x="174" y="217"/>
                      <a:pt x="160" y="165"/>
                    </a:cubicBezTo>
                    <a:cubicBezTo>
                      <a:pt x="147" y="118"/>
                      <a:pt x="142" y="65"/>
                      <a:pt x="109" y="27"/>
                    </a:cubicBezTo>
                    <a:cubicBezTo>
                      <a:pt x="90" y="5"/>
                      <a:pt x="63" y="0"/>
                      <a:pt x="44" y="18"/>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2" name="íš1iḓè"/>
              <p:cNvSpPr/>
              <p:nvPr/>
            </p:nvSpPr>
            <p:spPr bwMode="auto">
              <a:xfrm>
                <a:off x="4545013" y="4645025"/>
                <a:ext cx="677863" cy="482600"/>
              </a:xfrm>
              <a:custGeom>
                <a:avLst/>
                <a:gdLst>
                  <a:gd name="T0" fmla="*/ 16 w 460"/>
                  <a:gd name="T1" fmla="*/ 140 h 329"/>
                  <a:gd name="T2" fmla="*/ 30 w 460"/>
                  <a:gd name="T3" fmla="*/ 274 h 329"/>
                  <a:gd name="T4" fmla="*/ 155 w 460"/>
                  <a:gd name="T5" fmla="*/ 319 h 329"/>
                  <a:gd name="T6" fmla="*/ 378 w 460"/>
                  <a:gd name="T7" fmla="*/ 290 h 329"/>
                  <a:gd name="T8" fmla="*/ 460 w 460"/>
                  <a:gd name="T9" fmla="*/ 164 h 329"/>
                  <a:gd name="T10" fmla="*/ 460 w 460"/>
                  <a:gd name="T11" fmla="*/ 154 h 329"/>
                  <a:gd name="T12" fmla="*/ 451 w 460"/>
                  <a:gd name="T13" fmla="*/ 143 h 329"/>
                  <a:gd name="T14" fmla="*/ 369 w 460"/>
                  <a:gd name="T15" fmla="*/ 65 h 329"/>
                  <a:gd name="T16" fmla="*/ 347 w 460"/>
                  <a:gd name="T17" fmla="*/ 48 h 329"/>
                  <a:gd name="T18" fmla="*/ 325 w 460"/>
                  <a:gd name="T19" fmla="*/ 40 h 329"/>
                  <a:gd name="T20" fmla="*/ 83 w 460"/>
                  <a:gd name="T21" fmla="*/ 11 h 329"/>
                  <a:gd name="T22" fmla="*/ 16 w 460"/>
                  <a:gd name="T23" fmla="*/ 14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0" h="329">
                    <a:moveTo>
                      <a:pt x="16" y="140"/>
                    </a:moveTo>
                    <a:cubicBezTo>
                      <a:pt x="7" y="186"/>
                      <a:pt x="0" y="238"/>
                      <a:pt x="30" y="274"/>
                    </a:cubicBezTo>
                    <a:cubicBezTo>
                      <a:pt x="58" y="309"/>
                      <a:pt x="109" y="315"/>
                      <a:pt x="155" y="319"/>
                    </a:cubicBezTo>
                    <a:cubicBezTo>
                      <a:pt x="231" y="325"/>
                      <a:pt x="313" y="329"/>
                      <a:pt x="378" y="290"/>
                    </a:cubicBezTo>
                    <a:cubicBezTo>
                      <a:pt x="422" y="262"/>
                      <a:pt x="453" y="215"/>
                      <a:pt x="460" y="164"/>
                    </a:cubicBezTo>
                    <a:cubicBezTo>
                      <a:pt x="460" y="160"/>
                      <a:pt x="460" y="157"/>
                      <a:pt x="460" y="154"/>
                    </a:cubicBezTo>
                    <a:cubicBezTo>
                      <a:pt x="458" y="149"/>
                      <a:pt x="455" y="146"/>
                      <a:pt x="451" y="143"/>
                    </a:cubicBezTo>
                    <a:cubicBezTo>
                      <a:pt x="424" y="117"/>
                      <a:pt x="396" y="91"/>
                      <a:pt x="369" y="65"/>
                    </a:cubicBezTo>
                    <a:cubicBezTo>
                      <a:pt x="362" y="58"/>
                      <a:pt x="355" y="52"/>
                      <a:pt x="347" y="48"/>
                    </a:cubicBezTo>
                    <a:cubicBezTo>
                      <a:pt x="340" y="44"/>
                      <a:pt x="332" y="42"/>
                      <a:pt x="325" y="40"/>
                    </a:cubicBezTo>
                    <a:cubicBezTo>
                      <a:pt x="252" y="23"/>
                      <a:pt x="158" y="0"/>
                      <a:pt x="83" y="11"/>
                    </a:cubicBezTo>
                    <a:cubicBezTo>
                      <a:pt x="18" y="21"/>
                      <a:pt x="25" y="87"/>
                      <a:pt x="16" y="140"/>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3" name="îšḷidé"/>
              <p:cNvSpPr/>
              <p:nvPr/>
            </p:nvSpPr>
            <p:spPr bwMode="auto">
              <a:xfrm>
                <a:off x="4291013" y="3676650"/>
                <a:ext cx="358775" cy="735013"/>
              </a:xfrm>
              <a:custGeom>
                <a:avLst/>
                <a:gdLst>
                  <a:gd name="T0" fmla="*/ 234 w 244"/>
                  <a:gd name="T1" fmla="*/ 461 h 501"/>
                  <a:gd name="T2" fmla="*/ 225 w 244"/>
                  <a:gd name="T3" fmla="*/ 401 h 501"/>
                  <a:gd name="T4" fmla="*/ 139 w 244"/>
                  <a:gd name="T5" fmla="*/ 312 h 501"/>
                  <a:gd name="T6" fmla="*/ 90 w 244"/>
                  <a:gd name="T7" fmla="*/ 257 h 501"/>
                  <a:gd name="T8" fmla="*/ 61 w 244"/>
                  <a:gd name="T9" fmla="*/ 135 h 501"/>
                  <a:gd name="T10" fmla="*/ 49 w 244"/>
                  <a:gd name="T11" fmla="*/ 69 h 501"/>
                  <a:gd name="T12" fmla="*/ 64 w 244"/>
                  <a:gd name="T13" fmla="*/ 32 h 501"/>
                  <a:gd name="T14" fmla="*/ 57 w 244"/>
                  <a:gd name="T15" fmla="*/ 27 h 501"/>
                  <a:gd name="T16" fmla="*/ 51 w 244"/>
                  <a:gd name="T17" fmla="*/ 33 h 501"/>
                  <a:gd name="T18" fmla="*/ 45 w 244"/>
                  <a:gd name="T19" fmla="*/ 34 h 501"/>
                  <a:gd name="T20" fmla="*/ 55 w 244"/>
                  <a:gd name="T21" fmla="*/ 10 h 501"/>
                  <a:gd name="T22" fmla="*/ 27 w 244"/>
                  <a:gd name="T23" fmla="*/ 0 h 501"/>
                  <a:gd name="T24" fmla="*/ 0 w 244"/>
                  <a:gd name="T25" fmla="*/ 22 h 501"/>
                  <a:gd name="T26" fmla="*/ 14 w 244"/>
                  <a:gd name="T27" fmla="*/ 85 h 501"/>
                  <a:gd name="T28" fmla="*/ 11 w 244"/>
                  <a:gd name="T29" fmla="*/ 113 h 501"/>
                  <a:gd name="T30" fmla="*/ 10 w 244"/>
                  <a:gd name="T31" fmla="*/ 161 h 501"/>
                  <a:gd name="T32" fmla="*/ 6 w 244"/>
                  <a:gd name="T33" fmla="*/ 208 h 501"/>
                  <a:gd name="T34" fmla="*/ 7 w 244"/>
                  <a:gd name="T35" fmla="*/ 310 h 501"/>
                  <a:gd name="T36" fmla="*/ 145 w 244"/>
                  <a:gd name="T37" fmla="*/ 472 h 501"/>
                  <a:gd name="T38" fmla="*/ 234 w 244"/>
                  <a:gd name="T39" fmla="*/ 46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501">
                    <a:moveTo>
                      <a:pt x="234" y="461"/>
                    </a:moveTo>
                    <a:cubicBezTo>
                      <a:pt x="244" y="442"/>
                      <a:pt x="240" y="417"/>
                      <a:pt x="225" y="401"/>
                    </a:cubicBezTo>
                    <a:cubicBezTo>
                      <a:pt x="196" y="371"/>
                      <a:pt x="168" y="342"/>
                      <a:pt x="139" y="312"/>
                    </a:cubicBezTo>
                    <a:cubicBezTo>
                      <a:pt x="123" y="296"/>
                      <a:pt x="99" y="278"/>
                      <a:pt x="90" y="257"/>
                    </a:cubicBezTo>
                    <a:cubicBezTo>
                      <a:pt x="74" y="221"/>
                      <a:pt x="69" y="174"/>
                      <a:pt x="61" y="135"/>
                    </a:cubicBezTo>
                    <a:cubicBezTo>
                      <a:pt x="56" y="115"/>
                      <a:pt x="47" y="89"/>
                      <a:pt x="49" y="69"/>
                    </a:cubicBezTo>
                    <a:cubicBezTo>
                      <a:pt x="50" y="65"/>
                      <a:pt x="64" y="33"/>
                      <a:pt x="64" y="32"/>
                    </a:cubicBezTo>
                    <a:cubicBezTo>
                      <a:pt x="57" y="27"/>
                      <a:pt x="57" y="27"/>
                      <a:pt x="57" y="27"/>
                    </a:cubicBezTo>
                    <a:cubicBezTo>
                      <a:pt x="51" y="33"/>
                      <a:pt x="51" y="33"/>
                      <a:pt x="51" y="33"/>
                    </a:cubicBezTo>
                    <a:cubicBezTo>
                      <a:pt x="45" y="34"/>
                      <a:pt x="45" y="34"/>
                      <a:pt x="45" y="34"/>
                    </a:cubicBezTo>
                    <a:cubicBezTo>
                      <a:pt x="55" y="10"/>
                      <a:pt x="55" y="10"/>
                      <a:pt x="55" y="10"/>
                    </a:cubicBezTo>
                    <a:cubicBezTo>
                      <a:pt x="27" y="0"/>
                      <a:pt x="27" y="0"/>
                      <a:pt x="27" y="0"/>
                    </a:cubicBezTo>
                    <a:cubicBezTo>
                      <a:pt x="0" y="22"/>
                      <a:pt x="0" y="22"/>
                      <a:pt x="0" y="22"/>
                    </a:cubicBezTo>
                    <a:cubicBezTo>
                      <a:pt x="4" y="43"/>
                      <a:pt x="15" y="63"/>
                      <a:pt x="14" y="85"/>
                    </a:cubicBezTo>
                    <a:cubicBezTo>
                      <a:pt x="14" y="95"/>
                      <a:pt x="12" y="104"/>
                      <a:pt x="11" y="113"/>
                    </a:cubicBezTo>
                    <a:cubicBezTo>
                      <a:pt x="9" y="129"/>
                      <a:pt x="10" y="145"/>
                      <a:pt x="10" y="161"/>
                    </a:cubicBezTo>
                    <a:cubicBezTo>
                      <a:pt x="9" y="177"/>
                      <a:pt x="6" y="192"/>
                      <a:pt x="6" y="208"/>
                    </a:cubicBezTo>
                    <a:cubicBezTo>
                      <a:pt x="6" y="242"/>
                      <a:pt x="6" y="276"/>
                      <a:pt x="7" y="310"/>
                    </a:cubicBezTo>
                    <a:cubicBezTo>
                      <a:pt x="145" y="472"/>
                      <a:pt x="145" y="472"/>
                      <a:pt x="145" y="472"/>
                    </a:cubicBezTo>
                    <a:cubicBezTo>
                      <a:pt x="170" y="501"/>
                      <a:pt x="216" y="495"/>
                      <a:pt x="234" y="461"/>
                    </a:cubicBezTo>
                  </a:path>
                </a:pathLst>
              </a:custGeom>
              <a:solidFill>
                <a:srgbClr val="B972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4" name="íṥ1íḋe"/>
              <p:cNvSpPr/>
              <p:nvPr/>
            </p:nvSpPr>
            <p:spPr bwMode="auto">
              <a:xfrm>
                <a:off x="4418013" y="4059238"/>
                <a:ext cx="339725" cy="431800"/>
              </a:xfrm>
              <a:custGeom>
                <a:avLst/>
                <a:gdLst>
                  <a:gd name="T0" fmla="*/ 25 w 231"/>
                  <a:gd name="T1" fmla="*/ 26 h 294"/>
                  <a:gd name="T2" fmla="*/ 28 w 231"/>
                  <a:gd name="T3" fmla="*/ 13 h 294"/>
                  <a:gd name="T4" fmla="*/ 54 w 231"/>
                  <a:gd name="T5" fmla="*/ 13 h 294"/>
                  <a:gd name="T6" fmla="*/ 84 w 231"/>
                  <a:gd name="T7" fmla="*/ 13 h 294"/>
                  <a:gd name="T8" fmla="*/ 153 w 231"/>
                  <a:gd name="T9" fmla="*/ 4 h 294"/>
                  <a:gd name="T10" fmla="*/ 185 w 231"/>
                  <a:gd name="T11" fmla="*/ 2 h 294"/>
                  <a:gd name="T12" fmla="*/ 193 w 231"/>
                  <a:gd name="T13" fmla="*/ 94 h 294"/>
                  <a:gd name="T14" fmla="*/ 159 w 231"/>
                  <a:gd name="T15" fmla="*/ 200 h 294"/>
                  <a:gd name="T16" fmla="*/ 134 w 231"/>
                  <a:gd name="T17" fmla="*/ 253 h 294"/>
                  <a:gd name="T18" fmla="*/ 110 w 231"/>
                  <a:gd name="T19" fmla="*/ 292 h 294"/>
                  <a:gd name="T20" fmla="*/ 91 w 231"/>
                  <a:gd name="T21" fmla="*/ 279 h 294"/>
                  <a:gd name="T22" fmla="*/ 6 w 231"/>
                  <a:gd name="T23" fmla="*/ 193 h 294"/>
                  <a:gd name="T24" fmla="*/ 0 w 231"/>
                  <a:gd name="T25" fmla="*/ 187 h 294"/>
                  <a:gd name="T26" fmla="*/ 0 w 231"/>
                  <a:gd name="T27" fmla="*/ 181 h 294"/>
                  <a:gd name="T28" fmla="*/ 25 w 231"/>
                  <a:gd name="T29" fmla="*/ 2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94">
                    <a:moveTo>
                      <a:pt x="25" y="26"/>
                    </a:moveTo>
                    <a:cubicBezTo>
                      <a:pt x="26" y="22"/>
                      <a:pt x="27" y="17"/>
                      <a:pt x="28" y="13"/>
                    </a:cubicBezTo>
                    <a:cubicBezTo>
                      <a:pt x="37" y="12"/>
                      <a:pt x="45" y="13"/>
                      <a:pt x="54" y="13"/>
                    </a:cubicBezTo>
                    <a:cubicBezTo>
                      <a:pt x="64" y="13"/>
                      <a:pt x="74" y="14"/>
                      <a:pt x="84" y="13"/>
                    </a:cubicBezTo>
                    <a:cubicBezTo>
                      <a:pt x="108" y="11"/>
                      <a:pt x="130" y="6"/>
                      <a:pt x="153" y="4"/>
                    </a:cubicBezTo>
                    <a:cubicBezTo>
                      <a:pt x="164" y="3"/>
                      <a:pt x="174" y="2"/>
                      <a:pt x="185" y="2"/>
                    </a:cubicBezTo>
                    <a:cubicBezTo>
                      <a:pt x="231" y="0"/>
                      <a:pt x="199" y="69"/>
                      <a:pt x="193" y="94"/>
                    </a:cubicBezTo>
                    <a:cubicBezTo>
                      <a:pt x="184" y="130"/>
                      <a:pt x="173" y="165"/>
                      <a:pt x="159" y="200"/>
                    </a:cubicBezTo>
                    <a:cubicBezTo>
                      <a:pt x="152" y="218"/>
                      <a:pt x="144" y="236"/>
                      <a:pt x="134" y="253"/>
                    </a:cubicBezTo>
                    <a:cubicBezTo>
                      <a:pt x="129" y="262"/>
                      <a:pt x="120" y="290"/>
                      <a:pt x="110" y="292"/>
                    </a:cubicBezTo>
                    <a:cubicBezTo>
                      <a:pt x="102" y="294"/>
                      <a:pt x="96" y="286"/>
                      <a:pt x="91" y="279"/>
                    </a:cubicBezTo>
                    <a:cubicBezTo>
                      <a:pt x="69" y="245"/>
                      <a:pt x="40" y="215"/>
                      <a:pt x="6" y="193"/>
                    </a:cubicBezTo>
                    <a:cubicBezTo>
                      <a:pt x="4" y="191"/>
                      <a:pt x="1" y="189"/>
                      <a:pt x="0" y="187"/>
                    </a:cubicBezTo>
                    <a:cubicBezTo>
                      <a:pt x="0" y="185"/>
                      <a:pt x="0" y="183"/>
                      <a:pt x="0" y="181"/>
                    </a:cubicBezTo>
                    <a:cubicBezTo>
                      <a:pt x="8" y="129"/>
                      <a:pt x="15" y="77"/>
                      <a:pt x="25" y="26"/>
                    </a:cubicBezTo>
                  </a:path>
                </a:pathLst>
              </a:custGeom>
              <a:solidFill>
                <a:srgbClr val="474E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5" name="í$ḷïḓè"/>
              <p:cNvSpPr/>
              <p:nvPr/>
            </p:nvSpPr>
            <p:spPr bwMode="auto">
              <a:xfrm>
                <a:off x="5002213" y="3654425"/>
                <a:ext cx="360363" cy="735013"/>
              </a:xfrm>
              <a:custGeom>
                <a:avLst/>
                <a:gdLst>
                  <a:gd name="T0" fmla="*/ 10 w 244"/>
                  <a:gd name="T1" fmla="*/ 461 h 500"/>
                  <a:gd name="T2" fmla="*/ 19 w 244"/>
                  <a:gd name="T3" fmla="*/ 401 h 500"/>
                  <a:gd name="T4" fmla="*/ 104 w 244"/>
                  <a:gd name="T5" fmla="*/ 312 h 500"/>
                  <a:gd name="T6" fmla="*/ 154 w 244"/>
                  <a:gd name="T7" fmla="*/ 257 h 500"/>
                  <a:gd name="T8" fmla="*/ 183 w 244"/>
                  <a:gd name="T9" fmla="*/ 135 h 500"/>
                  <a:gd name="T10" fmla="*/ 194 w 244"/>
                  <a:gd name="T11" fmla="*/ 69 h 500"/>
                  <a:gd name="T12" fmla="*/ 180 w 244"/>
                  <a:gd name="T13" fmla="*/ 32 h 500"/>
                  <a:gd name="T14" fmla="*/ 187 w 244"/>
                  <a:gd name="T15" fmla="*/ 26 h 500"/>
                  <a:gd name="T16" fmla="*/ 192 w 244"/>
                  <a:gd name="T17" fmla="*/ 33 h 500"/>
                  <a:gd name="T18" fmla="*/ 199 w 244"/>
                  <a:gd name="T19" fmla="*/ 34 h 500"/>
                  <a:gd name="T20" fmla="*/ 189 w 244"/>
                  <a:gd name="T21" fmla="*/ 10 h 500"/>
                  <a:gd name="T22" fmla="*/ 217 w 244"/>
                  <a:gd name="T23" fmla="*/ 0 h 500"/>
                  <a:gd name="T24" fmla="*/ 244 w 244"/>
                  <a:gd name="T25" fmla="*/ 21 h 500"/>
                  <a:gd name="T26" fmla="*/ 229 w 244"/>
                  <a:gd name="T27" fmla="*/ 85 h 500"/>
                  <a:gd name="T28" fmla="*/ 232 w 244"/>
                  <a:gd name="T29" fmla="*/ 113 h 500"/>
                  <a:gd name="T30" fmla="*/ 234 w 244"/>
                  <a:gd name="T31" fmla="*/ 161 h 500"/>
                  <a:gd name="T32" fmla="*/ 237 w 244"/>
                  <a:gd name="T33" fmla="*/ 207 h 500"/>
                  <a:gd name="T34" fmla="*/ 237 w 244"/>
                  <a:gd name="T35" fmla="*/ 310 h 500"/>
                  <a:gd name="T36" fmla="*/ 98 w 244"/>
                  <a:gd name="T37" fmla="*/ 472 h 500"/>
                  <a:gd name="T38" fmla="*/ 10 w 244"/>
                  <a:gd name="T39" fmla="*/ 461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500">
                    <a:moveTo>
                      <a:pt x="10" y="461"/>
                    </a:moveTo>
                    <a:cubicBezTo>
                      <a:pt x="0" y="441"/>
                      <a:pt x="3" y="417"/>
                      <a:pt x="19" y="401"/>
                    </a:cubicBezTo>
                    <a:cubicBezTo>
                      <a:pt x="47" y="371"/>
                      <a:pt x="76" y="342"/>
                      <a:pt x="104" y="312"/>
                    </a:cubicBezTo>
                    <a:cubicBezTo>
                      <a:pt x="120" y="295"/>
                      <a:pt x="144" y="278"/>
                      <a:pt x="154" y="257"/>
                    </a:cubicBezTo>
                    <a:cubicBezTo>
                      <a:pt x="170" y="221"/>
                      <a:pt x="175" y="174"/>
                      <a:pt x="183" y="135"/>
                    </a:cubicBezTo>
                    <a:cubicBezTo>
                      <a:pt x="187" y="115"/>
                      <a:pt x="197" y="89"/>
                      <a:pt x="194" y="69"/>
                    </a:cubicBezTo>
                    <a:cubicBezTo>
                      <a:pt x="194" y="65"/>
                      <a:pt x="179" y="33"/>
                      <a:pt x="180" y="32"/>
                    </a:cubicBezTo>
                    <a:cubicBezTo>
                      <a:pt x="187" y="26"/>
                      <a:pt x="187" y="26"/>
                      <a:pt x="187" y="26"/>
                    </a:cubicBezTo>
                    <a:cubicBezTo>
                      <a:pt x="192" y="33"/>
                      <a:pt x="192" y="33"/>
                      <a:pt x="192" y="33"/>
                    </a:cubicBezTo>
                    <a:cubicBezTo>
                      <a:pt x="199" y="34"/>
                      <a:pt x="199" y="34"/>
                      <a:pt x="199" y="34"/>
                    </a:cubicBezTo>
                    <a:cubicBezTo>
                      <a:pt x="189" y="10"/>
                      <a:pt x="189" y="10"/>
                      <a:pt x="189" y="10"/>
                    </a:cubicBezTo>
                    <a:cubicBezTo>
                      <a:pt x="217" y="0"/>
                      <a:pt x="217" y="0"/>
                      <a:pt x="217" y="0"/>
                    </a:cubicBezTo>
                    <a:cubicBezTo>
                      <a:pt x="244" y="21"/>
                      <a:pt x="244" y="21"/>
                      <a:pt x="244" y="21"/>
                    </a:cubicBezTo>
                    <a:cubicBezTo>
                      <a:pt x="239" y="43"/>
                      <a:pt x="229" y="63"/>
                      <a:pt x="229" y="85"/>
                    </a:cubicBezTo>
                    <a:cubicBezTo>
                      <a:pt x="230" y="95"/>
                      <a:pt x="231" y="104"/>
                      <a:pt x="232" y="113"/>
                    </a:cubicBezTo>
                    <a:cubicBezTo>
                      <a:pt x="234" y="129"/>
                      <a:pt x="234" y="145"/>
                      <a:pt x="234" y="161"/>
                    </a:cubicBezTo>
                    <a:cubicBezTo>
                      <a:pt x="234" y="177"/>
                      <a:pt x="237" y="192"/>
                      <a:pt x="237" y="207"/>
                    </a:cubicBezTo>
                    <a:cubicBezTo>
                      <a:pt x="237" y="241"/>
                      <a:pt x="237" y="275"/>
                      <a:pt x="237" y="310"/>
                    </a:cubicBezTo>
                    <a:cubicBezTo>
                      <a:pt x="98" y="472"/>
                      <a:pt x="98" y="472"/>
                      <a:pt x="98" y="472"/>
                    </a:cubicBezTo>
                    <a:cubicBezTo>
                      <a:pt x="74" y="500"/>
                      <a:pt x="27" y="495"/>
                      <a:pt x="10" y="461"/>
                    </a:cubicBezTo>
                  </a:path>
                </a:pathLst>
              </a:custGeom>
              <a:solidFill>
                <a:srgbClr val="B972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6" name="ïSḻîḓe"/>
              <p:cNvSpPr/>
              <p:nvPr/>
            </p:nvSpPr>
            <p:spPr bwMode="auto">
              <a:xfrm>
                <a:off x="4895851" y="4037013"/>
                <a:ext cx="339725" cy="431800"/>
              </a:xfrm>
              <a:custGeom>
                <a:avLst/>
                <a:gdLst>
                  <a:gd name="T0" fmla="*/ 205 w 231"/>
                  <a:gd name="T1" fmla="*/ 26 h 294"/>
                  <a:gd name="T2" fmla="*/ 202 w 231"/>
                  <a:gd name="T3" fmla="*/ 13 h 294"/>
                  <a:gd name="T4" fmla="*/ 176 w 231"/>
                  <a:gd name="T5" fmla="*/ 13 h 294"/>
                  <a:gd name="T6" fmla="*/ 146 w 231"/>
                  <a:gd name="T7" fmla="*/ 13 h 294"/>
                  <a:gd name="T8" fmla="*/ 77 w 231"/>
                  <a:gd name="T9" fmla="*/ 4 h 294"/>
                  <a:gd name="T10" fmla="*/ 46 w 231"/>
                  <a:gd name="T11" fmla="*/ 2 h 294"/>
                  <a:gd name="T12" fmla="*/ 37 w 231"/>
                  <a:gd name="T13" fmla="*/ 93 h 294"/>
                  <a:gd name="T14" fmla="*/ 72 w 231"/>
                  <a:gd name="T15" fmla="*/ 200 h 294"/>
                  <a:gd name="T16" fmla="*/ 96 w 231"/>
                  <a:gd name="T17" fmla="*/ 253 h 294"/>
                  <a:gd name="T18" fmla="*/ 120 w 231"/>
                  <a:gd name="T19" fmla="*/ 292 h 294"/>
                  <a:gd name="T20" fmla="*/ 139 w 231"/>
                  <a:gd name="T21" fmla="*/ 279 h 294"/>
                  <a:gd name="T22" fmla="*/ 225 w 231"/>
                  <a:gd name="T23" fmla="*/ 192 h 294"/>
                  <a:gd name="T24" fmla="*/ 230 w 231"/>
                  <a:gd name="T25" fmla="*/ 187 h 294"/>
                  <a:gd name="T26" fmla="*/ 230 w 231"/>
                  <a:gd name="T27" fmla="*/ 181 h 294"/>
                  <a:gd name="T28" fmla="*/ 205 w 231"/>
                  <a:gd name="T29" fmla="*/ 2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94">
                    <a:moveTo>
                      <a:pt x="205" y="26"/>
                    </a:moveTo>
                    <a:cubicBezTo>
                      <a:pt x="204" y="21"/>
                      <a:pt x="203" y="17"/>
                      <a:pt x="202" y="13"/>
                    </a:cubicBezTo>
                    <a:cubicBezTo>
                      <a:pt x="194" y="12"/>
                      <a:pt x="185" y="12"/>
                      <a:pt x="176" y="13"/>
                    </a:cubicBezTo>
                    <a:cubicBezTo>
                      <a:pt x="166" y="13"/>
                      <a:pt x="156" y="14"/>
                      <a:pt x="146" y="13"/>
                    </a:cubicBezTo>
                    <a:cubicBezTo>
                      <a:pt x="123" y="11"/>
                      <a:pt x="100" y="6"/>
                      <a:pt x="77" y="4"/>
                    </a:cubicBezTo>
                    <a:cubicBezTo>
                      <a:pt x="67" y="3"/>
                      <a:pt x="56" y="2"/>
                      <a:pt x="46" y="2"/>
                    </a:cubicBezTo>
                    <a:cubicBezTo>
                      <a:pt x="0" y="0"/>
                      <a:pt x="31" y="69"/>
                      <a:pt x="37" y="93"/>
                    </a:cubicBezTo>
                    <a:cubicBezTo>
                      <a:pt x="47" y="129"/>
                      <a:pt x="58" y="165"/>
                      <a:pt x="72" y="200"/>
                    </a:cubicBezTo>
                    <a:cubicBezTo>
                      <a:pt x="79" y="218"/>
                      <a:pt x="87" y="236"/>
                      <a:pt x="96" y="253"/>
                    </a:cubicBezTo>
                    <a:cubicBezTo>
                      <a:pt x="101" y="262"/>
                      <a:pt x="110" y="290"/>
                      <a:pt x="120" y="292"/>
                    </a:cubicBezTo>
                    <a:cubicBezTo>
                      <a:pt x="128" y="294"/>
                      <a:pt x="135" y="286"/>
                      <a:pt x="139" y="279"/>
                    </a:cubicBezTo>
                    <a:cubicBezTo>
                      <a:pt x="161" y="245"/>
                      <a:pt x="190" y="215"/>
                      <a:pt x="225" y="192"/>
                    </a:cubicBezTo>
                    <a:cubicBezTo>
                      <a:pt x="227" y="191"/>
                      <a:pt x="229" y="189"/>
                      <a:pt x="230" y="187"/>
                    </a:cubicBezTo>
                    <a:cubicBezTo>
                      <a:pt x="231" y="185"/>
                      <a:pt x="231" y="183"/>
                      <a:pt x="230" y="181"/>
                    </a:cubicBezTo>
                    <a:cubicBezTo>
                      <a:pt x="223" y="129"/>
                      <a:pt x="216" y="77"/>
                      <a:pt x="205" y="26"/>
                    </a:cubicBezTo>
                  </a:path>
                </a:pathLst>
              </a:custGeom>
              <a:solidFill>
                <a:srgbClr val="474E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7" name="ïṡļïḓê"/>
              <p:cNvSpPr/>
              <p:nvPr/>
            </p:nvSpPr>
            <p:spPr bwMode="auto">
              <a:xfrm>
                <a:off x="4500563" y="4019550"/>
                <a:ext cx="725488" cy="942975"/>
              </a:xfrm>
              <a:custGeom>
                <a:avLst/>
                <a:gdLst>
                  <a:gd name="T0" fmla="*/ 182 w 494"/>
                  <a:gd name="T1" fmla="*/ 9 h 642"/>
                  <a:gd name="T2" fmla="*/ 91 w 494"/>
                  <a:gd name="T3" fmla="*/ 68 h 642"/>
                  <a:gd name="T4" fmla="*/ 63 w 494"/>
                  <a:gd name="T5" fmla="*/ 155 h 642"/>
                  <a:gd name="T6" fmla="*/ 30 w 494"/>
                  <a:gd name="T7" fmla="*/ 391 h 642"/>
                  <a:gd name="T8" fmla="*/ 24 w 494"/>
                  <a:gd name="T9" fmla="*/ 620 h 642"/>
                  <a:gd name="T10" fmla="*/ 45 w 494"/>
                  <a:gd name="T11" fmla="*/ 637 h 642"/>
                  <a:gd name="T12" fmla="*/ 59 w 494"/>
                  <a:gd name="T13" fmla="*/ 588 h 642"/>
                  <a:gd name="T14" fmla="*/ 68 w 494"/>
                  <a:gd name="T15" fmla="*/ 568 h 642"/>
                  <a:gd name="T16" fmla="*/ 84 w 494"/>
                  <a:gd name="T17" fmla="*/ 557 h 642"/>
                  <a:gd name="T18" fmla="*/ 186 w 494"/>
                  <a:gd name="T19" fmla="*/ 528 h 642"/>
                  <a:gd name="T20" fmla="*/ 303 w 494"/>
                  <a:gd name="T21" fmla="*/ 541 h 642"/>
                  <a:gd name="T22" fmla="*/ 414 w 494"/>
                  <a:gd name="T23" fmla="*/ 574 h 642"/>
                  <a:gd name="T24" fmla="*/ 488 w 494"/>
                  <a:gd name="T25" fmla="*/ 591 h 642"/>
                  <a:gd name="T26" fmla="*/ 490 w 494"/>
                  <a:gd name="T27" fmla="*/ 592 h 642"/>
                  <a:gd name="T28" fmla="*/ 492 w 494"/>
                  <a:gd name="T29" fmla="*/ 588 h 642"/>
                  <a:gd name="T30" fmla="*/ 488 w 494"/>
                  <a:gd name="T31" fmla="*/ 538 h 642"/>
                  <a:gd name="T32" fmla="*/ 482 w 494"/>
                  <a:gd name="T33" fmla="*/ 487 h 642"/>
                  <a:gd name="T34" fmla="*/ 467 w 494"/>
                  <a:gd name="T35" fmla="*/ 378 h 642"/>
                  <a:gd name="T36" fmla="*/ 408 w 494"/>
                  <a:gd name="T37" fmla="*/ 146 h 642"/>
                  <a:gd name="T38" fmla="*/ 366 w 494"/>
                  <a:gd name="T39" fmla="*/ 30 h 642"/>
                  <a:gd name="T40" fmla="*/ 209 w 494"/>
                  <a:gd name="T41" fmla="*/ 5 h 642"/>
                  <a:gd name="T42" fmla="*/ 182 w 494"/>
                  <a:gd name="T43" fmla="*/ 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4" h="642">
                    <a:moveTo>
                      <a:pt x="182" y="9"/>
                    </a:moveTo>
                    <a:cubicBezTo>
                      <a:pt x="145" y="16"/>
                      <a:pt x="113" y="31"/>
                      <a:pt x="91" y="68"/>
                    </a:cubicBezTo>
                    <a:cubicBezTo>
                      <a:pt x="76" y="94"/>
                      <a:pt x="69" y="126"/>
                      <a:pt x="63" y="155"/>
                    </a:cubicBezTo>
                    <a:cubicBezTo>
                      <a:pt x="46" y="233"/>
                      <a:pt x="38" y="312"/>
                      <a:pt x="30" y="391"/>
                    </a:cubicBezTo>
                    <a:cubicBezTo>
                      <a:pt x="21" y="466"/>
                      <a:pt x="0" y="546"/>
                      <a:pt x="24" y="620"/>
                    </a:cubicBezTo>
                    <a:cubicBezTo>
                      <a:pt x="27" y="630"/>
                      <a:pt x="36" y="642"/>
                      <a:pt x="45" y="637"/>
                    </a:cubicBezTo>
                    <a:cubicBezTo>
                      <a:pt x="50" y="621"/>
                      <a:pt x="55" y="604"/>
                      <a:pt x="59" y="588"/>
                    </a:cubicBezTo>
                    <a:cubicBezTo>
                      <a:pt x="62" y="581"/>
                      <a:pt x="64" y="573"/>
                      <a:pt x="68" y="568"/>
                    </a:cubicBezTo>
                    <a:cubicBezTo>
                      <a:pt x="73" y="563"/>
                      <a:pt x="78" y="560"/>
                      <a:pt x="84" y="557"/>
                    </a:cubicBezTo>
                    <a:cubicBezTo>
                      <a:pt x="116" y="541"/>
                      <a:pt x="150" y="531"/>
                      <a:pt x="186" y="528"/>
                    </a:cubicBezTo>
                    <a:cubicBezTo>
                      <a:pt x="225" y="525"/>
                      <a:pt x="265" y="531"/>
                      <a:pt x="303" y="541"/>
                    </a:cubicBezTo>
                    <a:cubicBezTo>
                      <a:pt x="340" y="550"/>
                      <a:pt x="376" y="567"/>
                      <a:pt x="414" y="574"/>
                    </a:cubicBezTo>
                    <a:cubicBezTo>
                      <a:pt x="439" y="579"/>
                      <a:pt x="463" y="584"/>
                      <a:pt x="488" y="591"/>
                    </a:cubicBezTo>
                    <a:cubicBezTo>
                      <a:pt x="488" y="592"/>
                      <a:pt x="489" y="592"/>
                      <a:pt x="490" y="592"/>
                    </a:cubicBezTo>
                    <a:cubicBezTo>
                      <a:pt x="492" y="591"/>
                      <a:pt x="492" y="589"/>
                      <a:pt x="492" y="588"/>
                    </a:cubicBezTo>
                    <a:cubicBezTo>
                      <a:pt x="494" y="571"/>
                      <a:pt x="493" y="554"/>
                      <a:pt x="488" y="538"/>
                    </a:cubicBezTo>
                    <a:cubicBezTo>
                      <a:pt x="484" y="522"/>
                      <a:pt x="484" y="504"/>
                      <a:pt x="482" y="487"/>
                    </a:cubicBezTo>
                    <a:cubicBezTo>
                      <a:pt x="479" y="450"/>
                      <a:pt x="474" y="414"/>
                      <a:pt x="467" y="378"/>
                    </a:cubicBezTo>
                    <a:cubicBezTo>
                      <a:pt x="450" y="300"/>
                      <a:pt x="422" y="225"/>
                      <a:pt x="408" y="146"/>
                    </a:cubicBezTo>
                    <a:cubicBezTo>
                      <a:pt x="402" y="112"/>
                      <a:pt x="399" y="56"/>
                      <a:pt x="366" y="30"/>
                    </a:cubicBezTo>
                    <a:cubicBezTo>
                      <a:pt x="332" y="2"/>
                      <a:pt x="253" y="0"/>
                      <a:pt x="209" y="5"/>
                    </a:cubicBezTo>
                    <a:cubicBezTo>
                      <a:pt x="200" y="6"/>
                      <a:pt x="191" y="8"/>
                      <a:pt x="182" y="9"/>
                    </a:cubicBezTo>
                  </a:path>
                </a:pathLst>
              </a:custGeom>
              <a:solidFill>
                <a:srgbClr val="474E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8" name="íṩḷïḋe"/>
              <p:cNvSpPr/>
              <p:nvPr/>
            </p:nvSpPr>
            <p:spPr bwMode="auto">
              <a:xfrm>
                <a:off x="4654551" y="3729038"/>
                <a:ext cx="296863" cy="331788"/>
              </a:xfrm>
              <a:custGeom>
                <a:avLst/>
                <a:gdLst>
                  <a:gd name="T0" fmla="*/ 135 w 202"/>
                  <a:gd name="T1" fmla="*/ 217 h 226"/>
                  <a:gd name="T2" fmla="*/ 89 w 202"/>
                  <a:gd name="T3" fmla="*/ 221 h 226"/>
                  <a:gd name="T4" fmla="*/ 81 w 202"/>
                  <a:gd name="T5" fmla="*/ 212 h 226"/>
                  <a:gd name="T6" fmla="*/ 80 w 202"/>
                  <a:gd name="T7" fmla="*/ 177 h 226"/>
                  <a:gd name="T8" fmla="*/ 33 w 202"/>
                  <a:gd name="T9" fmla="*/ 157 h 226"/>
                  <a:gd name="T10" fmla="*/ 1 w 202"/>
                  <a:gd name="T11" fmla="*/ 75 h 226"/>
                  <a:gd name="T12" fmla="*/ 7 w 202"/>
                  <a:gd name="T13" fmla="*/ 35 h 226"/>
                  <a:gd name="T14" fmla="*/ 46 w 202"/>
                  <a:gd name="T15" fmla="*/ 10 h 226"/>
                  <a:gd name="T16" fmla="*/ 122 w 202"/>
                  <a:gd name="T17" fmla="*/ 2 h 226"/>
                  <a:gd name="T18" fmla="*/ 184 w 202"/>
                  <a:gd name="T19" fmla="*/ 30 h 226"/>
                  <a:gd name="T20" fmla="*/ 182 w 202"/>
                  <a:gd name="T21" fmla="*/ 143 h 226"/>
                  <a:gd name="T22" fmla="*/ 147 w 202"/>
                  <a:gd name="T23" fmla="*/ 177 h 226"/>
                  <a:gd name="T24" fmla="*/ 135 w 202"/>
                  <a:gd name="T25" fmla="*/ 21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26">
                    <a:moveTo>
                      <a:pt x="135" y="217"/>
                    </a:moveTo>
                    <a:cubicBezTo>
                      <a:pt x="127" y="222"/>
                      <a:pt x="109" y="226"/>
                      <a:pt x="89" y="221"/>
                    </a:cubicBezTo>
                    <a:cubicBezTo>
                      <a:pt x="85" y="220"/>
                      <a:pt x="82" y="216"/>
                      <a:pt x="81" y="212"/>
                    </a:cubicBezTo>
                    <a:cubicBezTo>
                      <a:pt x="80" y="200"/>
                      <a:pt x="79" y="189"/>
                      <a:pt x="80" y="177"/>
                    </a:cubicBezTo>
                    <a:cubicBezTo>
                      <a:pt x="80" y="174"/>
                      <a:pt x="38" y="161"/>
                      <a:pt x="33" y="157"/>
                    </a:cubicBezTo>
                    <a:cubicBezTo>
                      <a:pt x="7" y="138"/>
                      <a:pt x="3" y="104"/>
                      <a:pt x="1" y="75"/>
                    </a:cubicBezTo>
                    <a:cubicBezTo>
                      <a:pt x="1" y="61"/>
                      <a:pt x="0" y="46"/>
                      <a:pt x="7" y="35"/>
                    </a:cubicBezTo>
                    <a:cubicBezTo>
                      <a:pt x="15" y="21"/>
                      <a:pt x="31" y="14"/>
                      <a:pt x="46" y="10"/>
                    </a:cubicBezTo>
                    <a:cubicBezTo>
                      <a:pt x="71" y="3"/>
                      <a:pt x="97" y="0"/>
                      <a:pt x="122" y="2"/>
                    </a:cubicBezTo>
                    <a:cubicBezTo>
                      <a:pt x="146" y="4"/>
                      <a:pt x="171" y="11"/>
                      <a:pt x="184" y="30"/>
                    </a:cubicBezTo>
                    <a:cubicBezTo>
                      <a:pt x="202" y="59"/>
                      <a:pt x="198" y="114"/>
                      <a:pt x="182" y="143"/>
                    </a:cubicBezTo>
                    <a:cubicBezTo>
                      <a:pt x="173" y="159"/>
                      <a:pt x="158" y="164"/>
                      <a:pt x="147" y="177"/>
                    </a:cubicBezTo>
                    <a:cubicBezTo>
                      <a:pt x="136" y="189"/>
                      <a:pt x="139" y="203"/>
                      <a:pt x="135" y="217"/>
                    </a:cubicBezTo>
                  </a:path>
                </a:pathLst>
              </a:custGeom>
              <a:solidFill>
                <a:srgbClr val="73605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9" name="ïś1iḍé"/>
              <p:cNvSpPr/>
              <p:nvPr/>
            </p:nvSpPr>
            <p:spPr bwMode="auto">
              <a:xfrm>
                <a:off x="4597401" y="3565525"/>
                <a:ext cx="368300" cy="341313"/>
              </a:xfrm>
              <a:custGeom>
                <a:avLst/>
                <a:gdLst>
                  <a:gd name="T0" fmla="*/ 244 w 251"/>
                  <a:gd name="T1" fmla="*/ 108 h 232"/>
                  <a:gd name="T2" fmla="*/ 248 w 251"/>
                  <a:gd name="T3" fmla="*/ 88 h 232"/>
                  <a:gd name="T4" fmla="*/ 241 w 251"/>
                  <a:gd name="T5" fmla="*/ 76 h 232"/>
                  <a:gd name="T6" fmla="*/ 238 w 251"/>
                  <a:gd name="T7" fmla="*/ 41 h 232"/>
                  <a:gd name="T8" fmla="*/ 210 w 251"/>
                  <a:gd name="T9" fmla="*/ 5 h 232"/>
                  <a:gd name="T10" fmla="*/ 191 w 251"/>
                  <a:gd name="T11" fmla="*/ 13 h 232"/>
                  <a:gd name="T12" fmla="*/ 165 w 251"/>
                  <a:gd name="T13" fmla="*/ 9 h 232"/>
                  <a:gd name="T14" fmla="*/ 143 w 251"/>
                  <a:gd name="T15" fmla="*/ 3 h 232"/>
                  <a:gd name="T16" fmla="*/ 109 w 251"/>
                  <a:gd name="T17" fmla="*/ 20 h 232"/>
                  <a:gd name="T18" fmla="*/ 81 w 251"/>
                  <a:gd name="T19" fmla="*/ 15 h 232"/>
                  <a:gd name="T20" fmla="*/ 72 w 251"/>
                  <a:gd name="T21" fmla="*/ 24 h 232"/>
                  <a:gd name="T22" fmla="*/ 34 w 251"/>
                  <a:gd name="T23" fmla="*/ 36 h 232"/>
                  <a:gd name="T24" fmla="*/ 24 w 251"/>
                  <a:gd name="T25" fmla="*/ 55 h 232"/>
                  <a:gd name="T26" fmla="*/ 14 w 251"/>
                  <a:gd name="T27" fmla="*/ 56 h 232"/>
                  <a:gd name="T28" fmla="*/ 1 w 251"/>
                  <a:gd name="T29" fmla="*/ 61 h 232"/>
                  <a:gd name="T30" fmla="*/ 0 w 251"/>
                  <a:gd name="T31" fmla="*/ 68 h 232"/>
                  <a:gd name="T32" fmla="*/ 5 w 251"/>
                  <a:gd name="T33" fmla="*/ 136 h 232"/>
                  <a:gd name="T34" fmla="*/ 9 w 251"/>
                  <a:gd name="T35" fmla="*/ 154 h 232"/>
                  <a:gd name="T36" fmla="*/ 18 w 251"/>
                  <a:gd name="T37" fmla="*/ 164 h 232"/>
                  <a:gd name="T38" fmla="*/ 19 w 251"/>
                  <a:gd name="T39" fmla="*/ 180 h 232"/>
                  <a:gd name="T40" fmla="*/ 57 w 251"/>
                  <a:gd name="T41" fmla="*/ 218 h 232"/>
                  <a:gd name="T42" fmla="*/ 58 w 251"/>
                  <a:gd name="T43" fmla="*/ 200 h 232"/>
                  <a:gd name="T44" fmla="*/ 60 w 251"/>
                  <a:gd name="T45" fmla="*/ 174 h 232"/>
                  <a:gd name="T46" fmla="*/ 97 w 251"/>
                  <a:gd name="T47" fmla="*/ 160 h 232"/>
                  <a:gd name="T48" fmla="*/ 135 w 251"/>
                  <a:gd name="T49" fmla="*/ 152 h 232"/>
                  <a:gd name="T50" fmla="*/ 159 w 251"/>
                  <a:gd name="T51" fmla="*/ 148 h 232"/>
                  <a:gd name="T52" fmla="*/ 164 w 251"/>
                  <a:gd name="T53" fmla="*/ 154 h 232"/>
                  <a:gd name="T54" fmla="*/ 175 w 251"/>
                  <a:gd name="T55" fmla="*/ 153 h 232"/>
                  <a:gd name="T56" fmla="*/ 186 w 251"/>
                  <a:gd name="T57" fmla="*/ 147 h 232"/>
                  <a:gd name="T58" fmla="*/ 193 w 251"/>
                  <a:gd name="T59" fmla="*/ 155 h 232"/>
                  <a:gd name="T60" fmla="*/ 199 w 251"/>
                  <a:gd name="T61" fmla="*/ 156 h 232"/>
                  <a:gd name="T62" fmla="*/ 204 w 251"/>
                  <a:gd name="T63" fmla="*/ 154 h 232"/>
                  <a:gd name="T64" fmla="*/ 211 w 251"/>
                  <a:gd name="T65" fmla="*/ 163 h 232"/>
                  <a:gd name="T66" fmla="*/ 217 w 251"/>
                  <a:gd name="T67" fmla="*/ 195 h 232"/>
                  <a:gd name="T68" fmla="*/ 239 w 251"/>
                  <a:gd name="T69" fmla="*/ 182 h 232"/>
                  <a:gd name="T70" fmla="*/ 238 w 251"/>
                  <a:gd name="T71" fmla="*/ 120 h 232"/>
                  <a:gd name="T72" fmla="*/ 244 w 251"/>
                  <a:gd name="T73" fmla="*/ 10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1" h="232">
                    <a:moveTo>
                      <a:pt x="244" y="108"/>
                    </a:moveTo>
                    <a:cubicBezTo>
                      <a:pt x="247" y="101"/>
                      <a:pt x="251" y="95"/>
                      <a:pt x="248" y="88"/>
                    </a:cubicBezTo>
                    <a:cubicBezTo>
                      <a:pt x="247" y="84"/>
                      <a:pt x="243" y="81"/>
                      <a:pt x="241" y="76"/>
                    </a:cubicBezTo>
                    <a:cubicBezTo>
                      <a:pt x="235" y="66"/>
                      <a:pt x="242" y="52"/>
                      <a:pt x="238" y="41"/>
                    </a:cubicBezTo>
                    <a:cubicBezTo>
                      <a:pt x="233" y="26"/>
                      <a:pt x="211" y="20"/>
                      <a:pt x="210" y="5"/>
                    </a:cubicBezTo>
                    <a:cubicBezTo>
                      <a:pt x="204" y="0"/>
                      <a:pt x="198" y="9"/>
                      <a:pt x="191" y="13"/>
                    </a:cubicBezTo>
                    <a:cubicBezTo>
                      <a:pt x="183" y="19"/>
                      <a:pt x="174" y="14"/>
                      <a:pt x="165" y="9"/>
                    </a:cubicBezTo>
                    <a:cubicBezTo>
                      <a:pt x="158" y="6"/>
                      <a:pt x="150" y="2"/>
                      <a:pt x="143" y="3"/>
                    </a:cubicBezTo>
                    <a:cubicBezTo>
                      <a:pt x="130" y="5"/>
                      <a:pt x="122" y="21"/>
                      <a:pt x="109" y="20"/>
                    </a:cubicBezTo>
                    <a:cubicBezTo>
                      <a:pt x="99" y="20"/>
                      <a:pt x="89" y="10"/>
                      <a:pt x="81" y="15"/>
                    </a:cubicBezTo>
                    <a:cubicBezTo>
                      <a:pt x="77" y="17"/>
                      <a:pt x="75" y="21"/>
                      <a:pt x="72" y="24"/>
                    </a:cubicBezTo>
                    <a:cubicBezTo>
                      <a:pt x="61" y="33"/>
                      <a:pt x="40" y="24"/>
                      <a:pt x="34" y="36"/>
                    </a:cubicBezTo>
                    <a:cubicBezTo>
                      <a:pt x="30" y="44"/>
                      <a:pt x="32" y="50"/>
                      <a:pt x="24" y="55"/>
                    </a:cubicBezTo>
                    <a:cubicBezTo>
                      <a:pt x="22" y="57"/>
                      <a:pt x="18" y="56"/>
                      <a:pt x="14" y="56"/>
                    </a:cubicBezTo>
                    <a:cubicBezTo>
                      <a:pt x="9" y="56"/>
                      <a:pt x="3" y="56"/>
                      <a:pt x="1" y="61"/>
                    </a:cubicBezTo>
                    <a:cubicBezTo>
                      <a:pt x="0" y="64"/>
                      <a:pt x="0" y="66"/>
                      <a:pt x="0" y="68"/>
                    </a:cubicBezTo>
                    <a:cubicBezTo>
                      <a:pt x="2" y="91"/>
                      <a:pt x="3" y="113"/>
                      <a:pt x="5" y="136"/>
                    </a:cubicBezTo>
                    <a:cubicBezTo>
                      <a:pt x="5" y="142"/>
                      <a:pt x="6" y="149"/>
                      <a:pt x="9" y="154"/>
                    </a:cubicBezTo>
                    <a:cubicBezTo>
                      <a:pt x="12" y="157"/>
                      <a:pt x="16" y="160"/>
                      <a:pt x="18" y="164"/>
                    </a:cubicBezTo>
                    <a:cubicBezTo>
                      <a:pt x="20" y="169"/>
                      <a:pt x="18" y="175"/>
                      <a:pt x="19" y="180"/>
                    </a:cubicBezTo>
                    <a:cubicBezTo>
                      <a:pt x="21" y="188"/>
                      <a:pt x="49" y="232"/>
                      <a:pt x="57" y="218"/>
                    </a:cubicBezTo>
                    <a:cubicBezTo>
                      <a:pt x="60" y="212"/>
                      <a:pt x="59" y="206"/>
                      <a:pt x="58" y="200"/>
                    </a:cubicBezTo>
                    <a:cubicBezTo>
                      <a:pt x="57" y="191"/>
                      <a:pt x="56" y="182"/>
                      <a:pt x="60" y="174"/>
                    </a:cubicBezTo>
                    <a:cubicBezTo>
                      <a:pt x="67" y="162"/>
                      <a:pt x="83" y="161"/>
                      <a:pt x="97" y="160"/>
                    </a:cubicBezTo>
                    <a:cubicBezTo>
                      <a:pt x="110" y="159"/>
                      <a:pt x="123" y="158"/>
                      <a:pt x="135" y="152"/>
                    </a:cubicBezTo>
                    <a:cubicBezTo>
                      <a:pt x="143" y="147"/>
                      <a:pt x="153" y="142"/>
                      <a:pt x="159" y="148"/>
                    </a:cubicBezTo>
                    <a:cubicBezTo>
                      <a:pt x="161" y="150"/>
                      <a:pt x="162" y="152"/>
                      <a:pt x="164" y="154"/>
                    </a:cubicBezTo>
                    <a:cubicBezTo>
                      <a:pt x="167" y="156"/>
                      <a:pt x="172" y="155"/>
                      <a:pt x="175" y="153"/>
                    </a:cubicBezTo>
                    <a:cubicBezTo>
                      <a:pt x="179" y="151"/>
                      <a:pt x="182" y="148"/>
                      <a:pt x="186" y="147"/>
                    </a:cubicBezTo>
                    <a:cubicBezTo>
                      <a:pt x="191" y="147"/>
                      <a:pt x="195" y="152"/>
                      <a:pt x="193" y="155"/>
                    </a:cubicBezTo>
                    <a:cubicBezTo>
                      <a:pt x="194" y="158"/>
                      <a:pt x="196" y="157"/>
                      <a:pt x="199" y="156"/>
                    </a:cubicBezTo>
                    <a:cubicBezTo>
                      <a:pt x="201" y="155"/>
                      <a:pt x="203" y="154"/>
                      <a:pt x="204" y="154"/>
                    </a:cubicBezTo>
                    <a:cubicBezTo>
                      <a:pt x="208" y="155"/>
                      <a:pt x="210" y="159"/>
                      <a:pt x="211" y="163"/>
                    </a:cubicBezTo>
                    <a:cubicBezTo>
                      <a:pt x="213" y="173"/>
                      <a:pt x="215" y="184"/>
                      <a:pt x="217" y="195"/>
                    </a:cubicBezTo>
                    <a:cubicBezTo>
                      <a:pt x="226" y="196"/>
                      <a:pt x="235" y="190"/>
                      <a:pt x="239" y="182"/>
                    </a:cubicBezTo>
                    <a:cubicBezTo>
                      <a:pt x="248" y="160"/>
                      <a:pt x="233" y="140"/>
                      <a:pt x="238" y="120"/>
                    </a:cubicBezTo>
                    <a:cubicBezTo>
                      <a:pt x="239" y="116"/>
                      <a:pt x="241" y="112"/>
                      <a:pt x="244" y="108"/>
                    </a:cubicBezTo>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0" name="işlíḍe"/>
              <p:cNvSpPr/>
              <p:nvPr/>
            </p:nvSpPr>
            <p:spPr bwMode="auto">
              <a:xfrm>
                <a:off x="4259263" y="3013075"/>
                <a:ext cx="1079500" cy="1076325"/>
              </a:xfrm>
              <a:custGeom>
                <a:avLst/>
                <a:gdLst>
                  <a:gd name="T0" fmla="*/ 10 w 733"/>
                  <a:gd name="T1" fmla="*/ 384 h 732"/>
                  <a:gd name="T2" fmla="*/ 349 w 733"/>
                  <a:gd name="T3" fmla="*/ 9 h 732"/>
                  <a:gd name="T4" fmla="*/ 723 w 733"/>
                  <a:gd name="T5" fmla="*/ 348 h 732"/>
                  <a:gd name="T6" fmla="*/ 384 w 733"/>
                  <a:gd name="T7" fmla="*/ 723 h 732"/>
                  <a:gd name="T8" fmla="*/ 10 w 733"/>
                  <a:gd name="T9" fmla="*/ 384 h 732"/>
                </a:gdLst>
                <a:ahLst/>
                <a:cxnLst>
                  <a:cxn ang="0">
                    <a:pos x="T0" y="T1"/>
                  </a:cxn>
                  <a:cxn ang="0">
                    <a:pos x="T2" y="T3"/>
                  </a:cxn>
                  <a:cxn ang="0">
                    <a:pos x="T4" y="T5"/>
                  </a:cxn>
                  <a:cxn ang="0">
                    <a:pos x="T6" y="T7"/>
                  </a:cxn>
                  <a:cxn ang="0">
                    <a:pos x="T8" y="T9"/>
                  </a:cxn>
                </a:cxnLst>
                <a:rect l="0" t="0" r="r" b="b"/>
                <a:pathLst>
                  <a:path w="733" h="732">
                    <a:moveTo>
                      <a:pt x="10" y="384"/>
                    </a:moveTo>
                    <a:cubicBezTo>
                      <a:pt x="0" y="187"/>
                      <a:pt x="152" y="19"/>
                      <a:pt x="349" y="9"/>
                    </a:cubicBezTo>
                    <a:cubicBezTo>
                      <a:pt x="546" y="0"/>
                      <a:pt x="713" y="151"/>
                      <a:pt x="723" y="348"/>
                    </a:cubicBezTo>
                    <a:cubicBezTo>
                      <a:pt x="733" y="545"/>
                      <a:pt x="581" y="713"/>
                      <a:pt x="384" y="723"/>
                    </a:cubicBezTo>
                    <a:cubicBezTo>
                      <a:pt x="187" y="732"/>
                      <a:pt x="20" y="581"/>
                      <a:pt x="10" y="384"/>
                    </a:cubicBezTo>
                  </a:path>
                </a:pathLst>
              </a:custGeom>
              <a:solidFill>
                <a:schemeClr val="bg1">
                  <a:lumMod val="95000"/>
                </a:schemeClr>
              </a:solidFill>
              <a:ln>
                <a:noFill/>
              </a:ln>
            </p:spPr>
            <p:txBody>
              <a:bodyPr anchor="ctr"/>
              <a:p>
                <a:pPr algn="ctr"/>
              </a:p>
            </p:txBody>
          </p:sp>
          <p:sp>
            <p:nvSpPr>
              <p:cNvPr id="141" name="íṡ1ïḋé"/>
              <p:cNvSpPr/>
              <p:nvPr/>
            </p:nvSpPr>
            <p:spPr bwMode="auto">
              <a:xfrm>
                <a:off x="5051426" y="3089275"/>
                <a:ext cx="271463" cy="431800"/>
              </a:xfrm>
              <a:custGeom>
                <a:avLst/>
                <a:gdLst>
                  <a:gd name="T0" fmla="*/ 0 w 185"/>
                  <a:gd name="T1" fmla="*/ 0 h 294"/>
                  <a:gd name="T2" fmla="*/ 0 w 185"/>
                  <a:gd name="T3" fmla="*/ 1 h 294"/>
                  <a:gd name="T4" fmla="*/ 185 w 185"/>
                  <a:gd name="T5" fmla="*/ 294 h 294"/>
                  <a:gd name="T6" fmla="*/ 0 w 185"/>
                  <a:gd name="T7" fmla="*/ 0 h 294"/>
                </a:gdLst>
                <a:ahLst/>
                <a:cxnLst>
                  <a:cxn ang="0">
                    <a:pos x="T0" y="T1"/>
                  </a:cxn>
                  <a:cxn ang="0">
                    <a:pos x="T2" y="T3"/>
                  </a:cxn>
                  <a:cxn ang="0">
                    <a:pos x="T4" y="T5"/>
                  </a:cxn>
                  <a:cxn ang="0">
                    <a:pos x="T6" y="T7"/>
                  </a:cxn>
                </a:cxnLst>
                <a:rect l="0" t="0" r="r" b="b"/>
                <a:pathLst>
                  <a:path w="185" h="294">
                    <a:moveTo>
                      <a:pt x="0" y="0"/>
                    </a:moveTo>
                    <a:cubicBezTo>
                      <a:pt x="0" y="1"/>
                      <a:pt x="0" y="1"/>
                      <a:pt x="0" y="1"/>
                    </a:cubicBezTo>
                    <a:cubicBezTo>
                      <a:pt x="105" y="59"/>
                      <a:pt x="178" y="167"/>
                      <a:pt x="185" y="294"/>
                    </a:cubicBezTo>
                    <a:cubicBezTo>
                      <a:pt x="178" y="167"/>
                      <a:pt x="105" y="58"/>
                      <a:pt x="0" y="0"/>
                    </a:cubicBezTo>
                  </a:path>
                </a:pathLst>
              </a:custGeom>
              <a:solidFill>
                <a:srgbClr val="EBEBE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2" name="íS1îḋé"/>
              <p:cNvSpPr/>
              <p:nvPr/>
            </p:nvSpPr>
            <p:spPr bwMode="auto">
              <a:xfrm>
                <a:off x="4370388" y="3090863"/>
                <a:ext cx="968375" cy="984250"/>
              </a:xfrm>
              <a:custGeom>
                <a:avLst/>
                <a:gdLst>
                  <a:gd name="T0" fmla="*/ 463 w 658"/>
                  <a:gd name="T1" fmla="*/ 0 h 670"/>
                  <a:gd name="T2" fmla="*/ 495 w 658"/>
                  <a:gd name="T3" fmla="*/ 53 h 670"/>
                  <a:gd name="T4" fmla="*/ 569 w 658"/>
                  <a:gd name="T5" fmla="*/ 135 h 670"/>
                  <a:gd name="T6" fmla="*/ 505 w 658"/>
                  <a:gd name="T7" fmla="*/ 77 h 670"/>
                  <a:gd name="T8" fmla="*/ 528 w 658"/>
                  <a:gd name="T9" fmla="*/ 189 h 670"/>
                  <a:gd name="T10" fmla="*/ 190 w 658"/>
                  <a:gd name="T11" fmla="*/ 563 h 670"/>
                  <a:gd name="T12" fmla="*/ 172 w 658"/>
                  <a:gd name="T13" fmla="*/ 563 h 670"/>
                  <a:gd name="T14" fmla="*/ 0 w 658"/>
                  <a:gd name="T15" fmla="*/ 520 h 670"/>
                  <a:gd name="T16" fmla="*/ 291 w 658"/>
                  <a:gd name="T17" fmla="*/ 670 h 670"/>
                  <a:gd name="T18" fmla="*/ 309 w 658"/>
                  <a:gd name="T19" fmla="*/ 669 h 670"/>
                  <a:gd name="T20" fmla="*/ 648 w 658"/>
                  <a:gd name="T21" fmla="*/ 295 h 670"/>
                  <a:gd name="T22" fmla="*/ 648 w 658"/>
                  <a:gd name="T23" fmla="*/ 293 h 670"/>
                  <a:gd name="T24" fmla="*/ 463 w 658"/>
                  <a:gd name="T25"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670">
                    <a:moveTo>
                      <a:pt x="463" y="0"/>
                    </a:moveTo>
                    <a:cubicBezTo>
                      <a:pt x="475" y="17"/>
                      <a:pt x="486" y="35"/>
                      <a:pt x="495" y="53"/>
                    </a:cubicBezTo>
                    <a:cubicBezTo>
                      <a:pt x="523" y="76"/>
                      <a:pt x="549" y="104"/>
                      <a:pt x="569" y="135"/>
                    </a:cubicBezTo>
                    <a:cubicBezTo>
                      <a:pt x="550" y="113"/>
                      <a:pt x="528" y="93"/>
                      <a:pt x="505" y="77"/>
                    </a:cubicBezTo>
                    <a:cubicBezTo>
                      <a:pt x="518" y="112"/>
                      <a:pt x="527" y="149"/>
                      <a:pt x="528" y="189"/>
                    </a:cubicBezTo>
                    <a:cubicBezTo>
                      <a:pt x="538" y="386"/>
                      <a:pt x="386" y="553"/>
                      <a:pt x="190" y="563"/>
                    </a:cubicBezTo>
                    <a:cubicBezTo>
                      <a:pt x="184" y="563"/>
                      <a:pt x="178" y="563"/>
                      <a:pt x="172" y="563"/>
                    </a:cubicBezTo>
                    <a:cubicBezTo>
                      <a:pt x="110" y="563"/>
                      <a:pt x="51" y="548"/>
                      <a:pt x="0" y="520"/>
                    </a:cubicBezTo>
                    <a:cubicBezTo>
                      <a:pt x="65" y="611"/>
                      <a:pt x="172" y="670"/>
                      <a:pt x="291" y="670"/>
                    </a:cubicBezTo>
                    <a:cubicBezTo>
                      <a:pt x="297" y="670"/>
                      <a:pt x="303" y="669"/>
                      <a:pt x="309" y="669"/>
                    </a:cubicBezTo>
                    <a:cubicBezTo>
                      <a:pt x="506" y="659"/>
                      <a:pt x="658" y="492"/>
                      <a:pt x="648" y="295"/>
                    </a:cubicBezTo>
                    <a:cubicBezTo>
                      <a:pt x="648" y="294"/>
                      <a:pt x="648" y="294"/>
                      <a:pt x="648" y="293"/>
                    </a:cubicBezTo>
                    <a:cubicBezTo>
                      <a:pt x="641" y="166"/>
                      <a:pt x="568" y="58"/>
                      <a:pt x="463" y="0"/>
                    </a:cubicBezTo>
                  </a:path>
                </a:pathLst>
              </a:custGeom>
              <a:solidFill>
                <a:schemeClr val="bg1">
                  <a:lumMod val="85000"/>
                </a:schemeClr>
              </a:solidFill>
              <a:ln>
                <a:noFill/>
              </a:ln>
            </p:spPr>
            <p:txBody>
              <a:bodyPr anchor="ctr"/>
              <a:p>
                <a:pPr algn="ctr"/>
              </a:p>
            </p:txBody>
          </p:sp>
          <p:sp>
            <p:nvSpPr>
              <p:cNvPr id="143" name="ïṥḷiḋê"/>
              <p:cNvSpPr/>
              <p:nvPr/>
            </p:nvSpPr>
            <p:spPr bwMode="auto">
              <a:xfrm>
                <a:off x="4297363" y="3065463"/>
                <a:ext cx="815975" cy="803275"/>
              </a:xfrm>
              <a:custGeom>
                <a:avLst/>
                <a:gdLst>
                  <a:gd name="T0" fmla="*/ 340 w 555"/>
                  <a:gd name="T1" fmla="*/ 0 h 547"/>
                  <a:gd name="T2" fmla="*/ 323 w 555"/>
                  <a:gd name="T3" fmla="*/ 1 h 547"/>
                  <a:gd name="T4" fmla="*/ 9 w 555"/>
                  <a:gd name="T5" fmla="*/ 348 h 547"/>
                  <a:gd name="T6" fmla="*/ 87 w 555"/>
                  <a:gd name="T7" fmla="*/ 547 h 547"/>
                  <a:gd name="T8" fmla="*/ 35 w 555"/>
                  <a:gd name="T9" fmla="*/ 384 h 547"/>
                  <a:gd name="T10" fmla="*/ 350 w 555"/>
                  <a:gd name="T11" fmla="*/ 36 h 547"/>
                  <a:gd name="T12" fmla="*/ 366 w 555"/>
                  <a:gd name="T13" fmla="*/ 36 h 547"/>
                  <a:gd name="T14" fmla="*/ 555 w 555"/>
                  <a:gd name="T15" fmla="*/ 95 h 547"/>
                  <a:gd name="T16" fmla="*/ 545 w 555"/>
                  <a:gd name="T17" fmla="*/ 71 h 547"/>
                  <a:gd name="T18" fmla="*/ 340 w 555"/>
                  <a:gd name="T19"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5" h="547">
                    <a:moveTo>
                      <a:pt x="340" y="0"/>
                    </a:moveTo>
                    <a:cubicBezTo>
                      <a:pt x="334" y="0"/>
                      <a:pt x="329" y="1"/>
                      <a:pt x="323" y="1"/>
                    </a:cubicBezTo>
                    <a:cubicBezTo>
                      <a:pt x="141" y="10"/>
                      <a:pt x="0" y="165"/>
                      <a:pt x="9" y="348"/>
                    </a:cubicBezTo>
                    <a:cubicBezTo>
                      <a:pt x="12" y="424"/>
                      <a:pt x="41" y="493"/>
                      <a:pt x="87" y="547"/>
                    </a:cubicBezTo>
                    <a:cubicBezTo>
                      <a:pt x="57" y="500"/>
                      <a:pt x="38" y="444"/>
                      <a:pt x="35" y="384"/>
                    </a:cubicBezTo>
                    <a:cubicBezTo>
                      <a:pt x="26" y="201"/>
                      <a:pt x="167" y="45"/>
                      <a:pt x="350" y="36"/>
                    </a:cubicBezTo>
                    <a:cubicBezTo>
                      <a:pt x="355" y="36"/>
                      <a:pt x="361" y="36"/>
                      <a:pt x="366" y="36"/>
                    </a:cubicBezTo>
                    <a:cubicBezTo>
                      <a:pt x="436" y="36"/>
                      <a:pt x="501" y="58"/>
                      <a:pt x="555" y="95"/>
                    </a:cubicBezTo>
                    <a:cubicBezTo>
                      <a:pt x="552" y="87"/>
                      <a:pt x="548" y="79"/>
                      <a:pt x="545" y="71"/>
                    </a:cubicBezTo>
                    <a:cubicBezTo>
                      <a:pt x="488" y="27"/>
                      <a:pt x="417" y="0"/>
                      <a:pt x="340" y="0"/>
                    </a:cubicBezTo>
                  </a:path>
                </a:pathLst>
              </a:custGeom>
              <a:solidFill>
                <a:schemeClr val="bg1"/>
              </a:solidFill>
              <a:ln>
                <a:noFill/>
              </a:ln>
            </p:spPr>
            <p:txBody>
              <a:bodyPr anchor="ctr"/>
              <a:p>
                <a:pPr algn="ctr"/>
              </a:p>
            </p:txBody>
          </p:sp>
          <p:sp>
            <p:nvSpPr>
              <p:cNvPr id="144" name="íṡḻîďè"/>
              <p:cNvSpPr/>
              <p:nvPr/>
            </p:nvSpPr>
            <p:spPr bwMode="auto">
              <a:xfrm>
                <a:off x="5099051" y="3168650"/>
                <a:ext cx="107950" cy="120650"/>
              </a:xfrm>
              <a:custGeom>
                <a:avLst/>
                <a:gdLst>
                  <a:gd name="T0" fmla="*/ 0 w 74"/>
                  <a:gd name="T1" fmla="*/ 0 h 82"/>
                  <a:gd name="T2" fmla="*/ 10 w 74"/>
                  <a:gd name="T3" fmla="*/ 24 h 82"/>
                  <a:gd name="T4" fmla="*/ 74 w 74"/>
                  <a:gd name="T5" fmla="*/ 82 h 82"/>
                  <a:gd name="T6" fmla="*/ 0 w 74"/>
                  <a:gd name="T7" fmla="*/ 0 h 82"/>
                </a:gdLst>
                <a:ahLst/>
                <a:cxnLst>
                  <a:cxn ang="0">
                    <a:pos x="T0" y="T1"/>
                  </a:cxn>
                  <a:cxn ang="0">
                    <a:pos x="T2" y="T3"/>
                  </a:cxn>
                  <a:cxn ang="0">
                    <a:pos x="T4" y="T5"/>
                  </a:cxn>
                  <a:cxn ang="0">
                    <a:pos x="T6" y="T7"/>
                  </a:cxn>
                </a:cxnLst>
                <a:rect l="0" t="0" r="r" b="b"/>
                <a:pathLst>
                  <a:path w="74" h="82">
                    <a:moveTo>
                      <a:pt x="0" y="0"/>
                    </a:moveTo>
                    <a:cubicBezTo>
                      <a:pt x="3" y="8"/>
                      <a:pt x="7" y="16"/>
                      <a:pt x="10" y="24"/>
                    </a:cubicBezTo>
                    <a:cubicBezTo>
                      <a:pt x="33" y="40"/>
                      <a:pt x="55" y="60"/>
                      <a:pt x="74" y="82"/>
                    </a:cubicBezTo>
                    <a:cubicBezTo>
                      <a:pt x="54" y="51"/>
                      <a:pt x="28" y="23"/>
                      <a:pt x="0" y="0"/>
                    </a:cubicBezTo>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5" name="iṧļiḑê"/>
              <p:cNvSpPr/>
              <p:nvPr/>
            </p:nvSpPr>
            <p:spPr bwMode="auto">
              <a:xfrm>
                <a:off x="4551363" y="3584575"/>
                <a:ext cx="501650" cy="211138"/>
              </a:xfrm>
              <a:custGeom>
                <a:avLst/>
                <a:gdLst>
                  <a:gd name="T0" fmla="*/ 24 w 341"/>
                  <a:gd name="T1" fmla="*/ 21 h 143"/>
                  <a:gd name="T2" fmla="*/ 6 w 341"/>
                  <a:gd name="T3" fmla="*/ 35 h 143"/>
                  <a:gd name="T4" fmla="*/ 177 w 341"/>
                  <a:gd name="T5" fmla="*/ 139 h 143"/>
                  <a:gd name="T6" fmla="*/ 336 w 341"/>
                  <a:gd name="T7" fmla="*/ 22 h 143"/>
                  <a:gd name="T8" fmla="*/ 317 w 341"/>
                  <a:gd name="T9" fmla="*/ 10 h 143"/>
                  <a:gd name="T10" fmla="*/ 24 w 341"/>
                  <a:gd name="T11" fmla="*/ 21 h 143"/>
                </a:gdLst>
                <a:ahLst/>
                <a:cxnLst>
                  <a:cxn ang="0">
                    <a:pos x="T0" y="T1"/>
                  </a:cxn>
                  <a:cxn ang="0">
                    <a:pos x="T2" y="T3"/>
                  </a:cxn>
                  <a:cxn ang="0">
                    <a:pos x="T4" y="T5"/>
                  </a:cxn>
                  <a:cxn ang="0">
                    <a:pos x="T6" y="T7"/>
                  </a:cxn>
                  <a:cxn ang="0">
                    <a:pos x="T8" y="T9"/>
                  </a:cxn>
                  <a:cxn ang="0">
                    <a:pos x="T10" y="T11"/>
                  </a:cxn>
                </a:cxnLst>
                <a:rect l="0" t="0" r="r" b="b"/>
                <a:pathLst>
                  <a:path w="341" h="143">
                    <a:moveTo>
                      <a:pt x="24" y="21"/>
                    </a:moveTo>
                    <a:cubicBezTo>
                      <a:pt x="14" y="13"/>
                      <a:pt x="0" y="23"/>
                      <a:pt x="6" y="35"/>
                    </a:cubicBezTo>
                    <a:cubicBezTo>
                      <a:pt x="35" y="99"/>
                      <a:pt x="102" y="143"/>
                      <a:pt x="177" y="139"/>
                    </a:cubicBezTo>
                    <a:cubicBezTo>
                      <a:pt x="251" y="135"/>
                      <a:pt x="312" y="87"/>
                      <a:pt x="336" y="22"/>
                    </a:cubicBezTo>
                    <a:cubicBezTo>
                      <a:pt x="341" y="10"/>
                      <a:pt x="325" y="0"/>
                      <a:pt x="317" y="10"/>
                    </a:cubicBezTo>
                    <a:cubicBezTo>
                      <a:pt x="267" y="63"/>
                      <a:pt x="160" y="140"/>
                      <a:pt x="24" y="21"/>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6" name="ïṡ1îḑè"/>
              <p:cNvSpPr/>
              <p:nvPr/>
            </p:nvSpPr>
            <p:spPr bwMode="auto">
              <a:xfrm>
                <a:off x="4924426" y="3340100"/>
                <a:ext cx="185738" cy="87313"/>
              </a:xfrm>
              <a:custGeom>
                <a:avLst/>
                <a:gdLst>
                  <a:gd name="T0" fmla="*/ 2 w 126"/>
                  <a:gd name="T1" fmla="*/ 45 h 60"/>
                  <a:gd name="T2" fmla="*/ 61 w 126"/>
                  <a:gd name="T3" fmla="*/ 1 h 60"/>
                  <a:gd name="T4" fmla="*/ 124 w 126"/>
                  <a:gd name="T5" fmla="*/ 38 h 60"/>
                  <a:gd name="T6" fmla="*/ 121 w 126"/>
                  <a:gd name="T7" fmla="*/ 51 h 60"/>
                  <a:gd name="T8" fmla="*/ 107 w 126"/>
                  <a:gd name="T9" fmla="*/ 51 h 60"/>
                  <a:gd name="T10" fmla="*/ 20 w 126"/>
                  <a:gd name="T11" fmla="*/ 56 h 60"/>
                  <a:gd name="T12" fmla="*/ 12 w 126"/>
                  <a:gd name="T13" fmla="*/ 60 h 60"/>
                  <a:gd name="T14" fmla="*/ 6 w 126"/>
                  <a:gd name="T15" fmla="*/ 58 h 60"/>
                  <a:gd name="T16" fmla="*/ 2 w 126"/>
                  <a:gd name="T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60">
                    <a:moveTo>
                      <a:pt x="2" y="45"/>
                    </a:moveTo>
                    <a:cubicBezTo>
                      <a:pt x="11" y="20"/>
                      <a:pt x="34" y="2"/>
                      <a:pt x="61" y="1"/>
                    </a:cubicBezTo>
                    <a:cubicBezTo>
                      <a:pt x="88" y="0"/>
                      <a:pt x="112" y="14"/>
                      <a:pt x="124" y="38"/>
                    </a:cubicBezTo>
                    <a:cubicBezTo>
                      <a:pt x="126" y="43"/>
                      <a:pt x="125" y="48"/>
                      <a:pt x="121" y="51"/>
                    </a:cubicBezTo>
                    <a:cubicBezTo>
                      <a:pt x="117" y="54"/>
                      <a:pt x="111" y="54"/>
                      <a:pt x="107" y="51"/>
                    </a:cubicBezTo>
                    <a:cubicBezTo>
                      <a:pt x="87" y="33"/>
                      <a:pt x="55" y="19"/>
                      <a:pt x="20" y="56"/>
                    </a:cubicBezTo>
                    <a:cubicBezTo>
                      <a:pt x="18" y="58"/>
                      <a:pt x="15" y="59"/>
                      <a:pt x="12" y="60"/>
                    </a:cubicBezTo>
                    <a:cubicBezTo>
                      <a:pt x="10" y="60"/>
                      <a:pt x="8" y="59"/>
                      <a:pt x="6" y="58"/>
                    </a:cubicBezTo>
                    <a:cubicBezTo>
                      <a:pt x="2" y="55"/>
                      <a:pt x="0" y="50"/>
                      <a:pt x="2" y="45"/>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7" name="îṩliḑe"/>
              <p:cNvSpPr/>
              <p:nvPr/>
            </p:nvSpPr>
            <p:spPr bwMode="auto">
              <a:xfrm>
                <a:off x="4475163" y="3362325"/>
                <a:ext cx="185738" cy="87313"/>
              </a:xfrm>
              <a:custGeom>
                <a:avLst/>
                <a:gdLst>
                  <a:gd name="T0" fmla="*/ 1 w 126"/>
                  <a:gd name="T1" fmla="*/ 46 h 60"/>
                  <a:gd name="T2" fmla="*/ 61 w 126"/>
                  <a:gd name="T3" fmla="*/ 1 h 60"/>
                  <a:gd name="T4" fmla="*/ 124 w 126"/>
                  <a:gd name="T5" fmla="*/ 38 h 60"/>
                  <a:gd name="T6" fmla="*/ 120 w 126"/>
                  <a:gd name="T7" fmla="*/ 51 h 60"/>
                  <a:gd name="T8" fmla="*/ 107 w 126"/>
                  <a:gd name="T9" fmla="*/ 51 h 60"/>
                  <a:gd name="T10" fmla="*/ 19 w 126"/>
                  <a:gd name="T11" fmla="*/ 56 h 60"/>
                  <a:gd name="T12" fmla="*/ 12 w 126"/>
                  <a:gd name="T13" fmla="*/ 60 h 60"/>
                  <a:gd name="T14" fmla="*/ 6 w 126"/>
                  <a:gd name="T15" fmla="*/ 58 h 60"/>
                  <a:gd name="T16" fmla="*/ 1 w 126"/>
                  <a:gd name="T17"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60">
                    <a:moveTo>
                      <a:pt x="1" y="46"/>
                    </a:moveTo>
                    <a:cubicBezTo>
                      <a:pt x="10" y="20"/>
                      <a:pt x="34" y="2"/>
                      <a:pt x="61" y="1"/>
                    </a:cubicBezTo>
                    <a:cubicBezTo>
                      <a:pt x="87" y="0"/>
                      <a:pt x="112" y="14"/>
                      <a:pt x="124" y="38"/>
                    </a:cubicBezTo>
                    <a:cubicBezTo>
                      <a:pt x="126" y="43"/>
                      <a:pt x="124" y="48"/>
                      <a:pt x="120" y="51"/>
                    </a:cubicBezTo>
                    <a:cubicBezTo>
                      <a:pt x="116" y="54"/>
                      <a:pt x="111" y="54"/>
                      <a:pt x="107" y="51"/>
                    </a:cubicBezTo>
                    <a:cubicBezTo>
                      <a:pt x="86" y="33"/>
                      <a:pt x="54" y="19"/>
                      <a:pt x="19" y="56"/>
                    </a:cubicBezTo>
                    <a:cubicBezTo>
                      <a:pt x="17" y="58"/>
                      <a:pt x="15" y="60"/>
                      <a:pt x="12" y="60"/>
                    </a:cubicBezTo>
                    <a:cubicBezTo>
                      <a:pt x="10" y="60"/>
                      <a:pt x="8" y="59"/>
                      <a:pt x="6" y="58"/>
                    </a:cubicBezTo>
                    <a:cubicBezTo>
                      <a:pt x="2" y="56"/>
                      <a:pt x="0" y="50"/>
                      <a:pt x="1" y="46"/>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8" name="ïṡ1íḋê"/>
              <p:cNvSpPr/>
              <p:nvPr/>
            </p:nvSpPr>
            <p:spPr bwMode="auto">
              <a:xfrm>
                <a:off x="4322763" y="3549650"/>
                <a:ext cx="188913" cy="187325"/>
              </a:xfrm>
              <a:custGeom>
                <a:avLst/>
                <a:gdLst>
                  <a:gd name="T0" fmla="*/ 126 w 128"/>
                  <a:gd name="T1" fmla="*/ 61 h 128"/>
                  <a:gd name="T2" fmla="*/ 67 w 128"/>
                  <a:gd name="T3" fmla="*/ 126 h 128"/>
                  <a:gd name="T4" fmla="*/ 1 w 128"/>
                  <a:gd name="T5" fmla="*/ 67 h 128"/>
                  <a:gd name="T6" fmla="*/ 61 w 128"/>
                  <a:gd name="T7" fmla="*/ 1 h 128"/>
                  <a:gd name="T8" fmla="*/ 126 w 128"/>
                  <a:gd name="T9" fmla="*/ 61 h 128"/>
                </a:gdLst>
                <a:ahLst/>
                <a:cxnLst>
                  <a:cxn ang="0">
                    <a:pos x="T0" y="T1"/>
                  </a:cxn>
                  <a:cxn ang="0">
                    <a:pos x="T2" y="T3"/>
                  </a:cxn>
                  <a:cxn ang="0">
                    <a:pos x="T4" y="T5"/>
                  </a:cxn>
                  <a:cxn ang="0">
                    <a:pos x="T6" y="T7"/>
                  </a:cxn>
                  <a:cxn ang="0">
                    <a:pos x="T8" y="T9"/>
                  </a:cxn>
                </a:cxnLst>
                <a:rect l="0" t="0" r="r" b="b"/>
                <a:pathLst>
                  <a:path w="128" h="128">
                    <a:moveTo>
                      <a:pt x="126" y="61"/>
                    </a:moveTo>
                    <a:cubicBezTo>
                      <a:pt x="128" y="95"/>
                      <a:pt x="101" y="124"/>
                      <a:pt x="67" y="126"/>
                    </a:cubicBezTo>
                    <a:cubicBezTo>
                      <a:pt x="32" y="128"/>
                      <a:pt x="3" y="101"/>
                      <a:pt x="1" y="67"/>
                    </a:cubicBezTo>
                    <a:cubicBezTo>
                      <a:pt x="0" y="32"/>
                      <a:pt x="26" y="3"/>
                      <a:pt x="61" y="1"/>
                    </a:cubicBezTo>
                    <a:cubicBezTo>
                      <a:pt x="95" y="0"/>
                      <a:pt x="124" y="26"/>
                      <a:pt x="126" y="61"/>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9" name="ïšḷídê"/>
              <p:cNvSpPr/>
              <p:nvPr/>
            </p:nvSpPr>
            <p:spPr bwMode="auto">
              <a:xfrm>
                <a:off x="5094288" y="3511550"/>
                <a:ext cx="188913" cy="187325"/>
              </a:xfrm>
              <a:custGeom>
                <a:avLst/>
                <a:gdLst>
                  <a:gd name="T0" fmla="*/ 126 w 128"/>
                  <a:gd name="T1" fmla="*/ 61 h 128"/>
                  <a:gd name="T2" fmla="*/ 67 w 128"/>
                  <a:gd name="T3" fmla="*/ 126 h 128"/>
                  <a:gd name="T4" fmla="*/ 2 w 128"/>
                  <a:gd name="T5" fmla="*/ 67 h 128"/>
                  <a:gd name="T6" fmla="*/ 61 w 128"/>
                  <a:gd name="T7" fmla="*/ 1 h 128"/>
                  <a:gd name="T8" fmla="*/ 126 w 128"/>
                  <a:gd name="T9" fmla="*/ 61 h 128"/>
                </a:gdLst>
                <a:ahLst/>
                <a:cxnLst>
                  <a:cxn ang="0">
                    <a:pos x="T0" y="T1"/>
                  </a:cxn>
                  <a:cxn ang="0">
                    <a:pos x="T2" y="T3"/>
                  </a:cxn>
                  <a:cxn ang="0">
                    <a:pos x="T4" y="T5"/>
                  </a:cxn>
                  <a:cxn ang="0">
                    <a:pos x="T6" y="T7"/>
                  </a:cxn>
                  <a:cxn ang="0">
                    <a:pos x="T8" y="T9"/>
                  </a:cxn>
                </a:cxnLst>
                <a:rect l="0" t="0" r="r" b="b"/>
                <a:pathLst>
                  <a:path w="128" h="128">
                    <a:moveTo>
                      <a:pt x="126" y="61"/>
                    </a:moveTo>
                    <a:cubicBezTo>
                      <a:pt x="128" y="95"/>
                      <a:pt x="101" y="124"/>
                      <a:pt x="67" y="126"/>
                    </a:cubicBezTo>
                    <a:cubicBezTo>
                      <a:pt x="33" y="128"/>
                      <a:pt x="3" y="101"/>
                      <a:pt x="2" y="67"/>
                    </a:cubicBezTo>
                    <a:cubicBezTo>
                      <a:pt x="0" y="32"/>
                      <a:pt x="27" y="3"/>
                      <a:pt x="61" y="1"/>
                    </a:cubicBezTo>
                    <a:cubicBezTo>
                      <a:pt x="95" y="0"/>
                      <a:pt x="125" y="26"/>
                      <a:pt x="126" y="61"/>
                    </a:cubicBezTo>
                    <a:close/>
                  </a:path>
                </a:pathLst>
              </a:custGeom>
              <a:solidFill>
                <a:srgbClr val="D67086"/>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0" name="iṥľîḑè"/>
              <p:cNvSpPr/>
              <p:nvPr/>
            </p:nvSpPr>
            <p:spPr bwMode="auto">
              <a:xfrm>
                <a:off x="4700588" y="5040313"/>
                <a:ext cx="57150" cy="158750"/>
              </a:xfrm>
              <a:custGeom>
                <a:avLst/>
                <a:gdLst>
                  <a:gd name="T0" fmla="*/ 36 w 38"/>
                  <a:gd name="T1" fmla="*/ 106 h 109"/>
                  <a:gd name="T2" fmla="*/ 6 w 38"/>
                  <a:gd name="T3" fmla="*/ 107 h 109"/>
                  <a:gd name="T4" fmla="*/ 2 w 38"/>
                  <a:gd name="T5" fmla="*/ 0 h 109"/>
                  <a:gd name="T6" fmla="*/ 36 w 38"/>
                  <a:gd name="T7" fmla="*/ 36 h 109"/>
                  <a:gd name="T8" fmla="*/ 36 w 38"/>
                  <a:gd name="T9" fmla="*/ 106 h 109"/>
                </a:gdLst>
                <a:ahLst/>
                <a:cxnLst>
                  <a:cxn ang="0">
                    <a:pos x="T0" y="T1"/>
                  </a:cxn>
                  <a:cxn ang="0">
                    <a:pos x="T2" y="T3"/>
                  </a:cxn>
                  <a:cxn ang="0">
                    <a:pos x="T4" y="T5"/>
                  </a:cxn>
                  <a:cxn ang="0">
                    <a:pos x="T6" y="T7"/>
                  </a:cxn>
                  <a:cxn ang="0">
                    <a:pos x="T8" y="T9"/>
                  </a:cxn>
                </a:cxnLst>
                <a:rect l="0" t="0" r="r" b="b"/>
                <a:pathLst>
                  <a:path w="38" h="109">
                    <a:moveTo>
                      <a:pt x="36" y="106"/>
                    </a:moveTo>
                    <a:cubicBezTo>
                      <a:pt x="26" y="109"/>
                      <a:pt x="16" y="106"/>
                      <a:pt x="6" y="107"/>
                    </a:cubicBezTo>
                    <a:cubicBezTo>
                      <a:pt x="1" y="71"/>
                      <a:pt x="0" y="36"/>
                      <a:pt x="2" y="0"/>
                    </a:cubicBezTo>
                    <a:cubicBezTo>
                      <a:pt x="20" y="15"/>
                      <a:pt x="32" y="3"/>
                      <a:pt x="36" y="36"/>
                    </a:cubicBezTo>
                    <a:cubicBezTo>
                      <a:pt x="38" y="46"/>
                      <a:pt x="32" y="90"/>
                      <a:pt x="36" y="106"/>
                    </a:cubicBezTo>
                    <a:close/>
                  </a:path>
                </a:pathLst>
              </a:custGeom>
              <a:solidFill>
                <a:srgbClr val="B972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1" name="i$ļiḑê"/>
              <p:cNvSpPr/>
              <p:nvPr/>
            </p:nvSpPr>
            <p:spPr bwMode="auto">
              <a:xfrm>
                <a:off x="4651376" y="5167313"/>
                <a:ext cx="120650" cy="190500"/>
              </a:xfrm>
              <a:custGeom>
                <a:avLst/>
                <a:gdLst>
                  <a:gd name="T0" fmla="*/ 35 w 82"/>
                  <a:gd name="T1" fmla="*/ 2 h 130"/>
                  <a:gd name="T2" fmla="*/ 25 w 82"/>
                  <a:gd name="T3" fmla="*/ 35 h 130"/>
                  <a:gd name="T4" fmla="*/ 26 w 82"/>
                  <a:gd name="T5" fmla="*/ 47 h 130"/>
                  <a:gd name="T6" fmla="*/ 21 w 82"/>
                  <a:gd name="T7" fmla="*/ 59 h 130"/>
                  <a:gd name="T8" fmla="*/ 7 w 82"/>
                  <a:gd name="T9" fmla="*/ 83 h 130"/>
                  <a:gd name="T10" fmla="*/ 2 w 82"/>
                  <a:gd name="T11" fmla="*/ 95 h 130"/>
                  <a:gd name="T12" fmla="*/ 17 w 82"/>
                  <a:gd name="T13" fmla="*/ 119 h 130"/>
                  <a:gd name="T14" fmla="*/ 78 w 82"/>
                  <a:gd name="T15" fmla="*/ 60 h 130"/>
                  <a:gd name="T16" fmla="*/ 78 w 82"/>
                  <a:gd name="T17" fmla="*/ 48 h 130"/>
                  <a:gd name="T18" fmla="*/ 78 w 82"/>
                  <a:gd name="T19" fmla="*/ 13 h 130"/>
                  <a:gd name="T20" fmla="*/ 54 w 82"/>
                  <a:gd name="T21" fmla="*/ 10 h 130"/>
                  <a:gd name="T22" fmla="*/ 35 w 82"/>
                  <a:gd name="T23" fmla="*/ 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130">
                    <a:moveTo>
                      <a:pt x="35" y="2"/>
                    </a:moveTo>
                    <a:cubicBezTo>
                      <a:pt x="22" y="0"/>
                      <a:pt x="24" y="28"/>
                      <a:pt x="25" y="35"/>
                    </a:cubicBezTo>
                    <a:cubicBezTo>
                      <a:pt x="25" y="39"/>
                      <a:pt x="26" y="43"/>
                      <a:pt x="26" y="47"/>
                    </a:cubicBezTo>
                    <a:cubicBezTo>
                      <a:pt x="25" y="52"/>
                      <a:pt x="23" y="56"/>
                      <a:pt x="21" y="59"/>
                    </a:cubicBezTo>
                    <a:cubicBezTo>
                      <a:pt x="16" y="67"/>
                      <a:pt x="12" y="75"/>
                      <a:pt x="7" y="83"/>
                    </a:cubicBezTo>
                    <a:cubicBezTo>
                      <a:pt x="5" y="87"/>
                      <a:pt x="3" y="91"/>
                      <a:pt x="2" y="95"/>
                    </a:cubicBezTo>
                    <a:cubicBezTo>
                      <a:pt x="0" y="105"/>
                      <a:pt x="7" y="116"/>
                      <a:pt x="17" y="119"/>
                    </a:cubicBezTo>
                    <a:cubicBezTo>
                      <a:pt x="51" y="130"/>
                      <a:pt x="74" y="87"/>
                      <a:pt x="78" y="60"/>
                    </a:cubicBezTo>
                    <a:cubicBezTo>
                      <a:pt x="78" y="56"/>
                      <a:pt x="78" y="52"/>
                      <a:pt x="78" y="48"/>
                    </a:cubicBezTo>
                    <a:cubicBezTo>
                      <a:pt x="79" y="40"/>
                      <a:pt x="82" y="21"/>
                      <a:pt x="78" y="13"/>
                    </a:cubicBezTo>
                    <a:cubicBezTo>
                      <a:pt x="73" y="4"/>
                      <a:pt x="62" y="13"/>
                      <a:pt x="54" y="10"/>
                    </a:cubicBezTo>
                    <a:cubicBezTo>
                      <a:pt x="46" y="8"/>
                      <a:pt x="40" y="3"/>
                      <a:pt x="35" y="2"/>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2" name="îṩḻíḑé"/>
              <p:cNvSpPr/>
              <p:nvPr/>
            </p:nvSpPr>
            <p:spPr bwMode="auto">
              <a:xfrm>
                <a:off x="4600576" y="4403725"/>
                <a:ext cx="279400" cy="758825"/>
              </a:xfrm>
              <a:custGeom>
                <a:avLst/>
                <a:gdLst>
                  <a:gd name="T0" fmla="*/ 153 w 189"/>
                  <a:gd name="T1" fmla="*/ 30 h 517"/>
                  <a:gd name="T2" fmla="*/ 162 w 189"/>
                  <a:gd name="T3" fmla="*/ 40 h 517"/>
                  <a:gd name="T4" fmla="*/ 189 w 189"/>
                  <a:gd name="T5" fmla="*/ 143 h 517"/>
                  <a:gd name="T6" fmla="*/ 171 w 189"/>
                  <a:gd name="T7" fmla="*/ 249 h 517"/>
                  <a:gd name="T8" fmla="*/ 146 w 189"/>
                  <a:gd name="T9" fmla="*/ 376 h 517"/>
                  <a:gd name="T10" fmla="*/ 139 w 189"/>
                  <a:gd name="T11" fmla="*/ 445 h 517"/>
                  <a:gd name="T12" fmla="*/ 133 w 189"/>
                  <a:gd name="T13" fmla="*/ 506 h 517"/>
                  <a:gd name="T14" fmla="*/ 123 w 189"/>
                  <a:gd name="T15" fmla="*/ 515 h 517"/>
                  <a:gd name="T16" fmla="*/ 95 w 189"/>
                  <a:gd name="T17" fmla="*/ 517 h 517"/>
                  <a:gd name="T18" fmla="*/ 41 w 189"/>
                  <a:gd name="T19" fmla="*/ 506 h 517"/>
                  <a:gd name="T20" fmla="*/ 31 w 189"/>
                  <a:gd name="T21" fmla="*/ 467 h 517"/>
                  <a:gd name="T22" fmla="*/ 23 w 189"/>
                  <a:gd name="T23" fmla="*/ 373 h 517"/>
                  <a:gd name="T24" fmla="*/ 11 w 189"/>
                  <a:gd name="T25" fmla="*/ 185 h 517"/>
                  <a:gd name="T26" fmla="*/ 39 w 189"/>
                  <a:gd name="T27" fmla="*/ 32 h 517"/>
                  <a:gd name="T28" fmla="*/ 95 w 189"/>
                  <a:gd name="T29" fmla="*/ 1 h 517"/>
                  <a:gd name="T30" fmla="*/ 153 w 189"/>
                  <a:gd name="T31" fmla="*/ 3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517">
                    <a:moveTo>
                      <a:pt x="153" y="30"/>
                    </a:moveTo>
                    <a:cubicBezTo>
                      <a:pt x="156" y="33"/>
                      <a:pt x="159" y="37"/>
                      <a:pt x="162" y="40"/>
                    </a:cubicBezTo>
                    <a:cubicBezTo>
                      <a:pt x="182" y="70"/>
                      <a:pt x="189" y="107"/>
                      <a:pt x="189" y="143"/>
                    </a:cubicBezTo>
                    <a:cubicBezTo>
                      <a:pt x="188" y="179"/>
                      <a:pt x="179" y="214"/>
                      <a:pt x="171" y="249"/>
                    </a:cubicBezTo>
                    <a:cubicBezTo>
                      <a:pt x="161" y="291"/>
                      <a:pt x="149" y="333"/>
                      <a:pt x="146" y="376"/>
                    </a:cubicBezTo>
                    <a:cubicBezTo>
                      <a:pt x="145" y="399"/>
                      <a:pt x="142" y="422"/>
                      <a:pt x="139" y="445"/>
                    </a:cubicBezTo>
                    <a:cubicBezTo>
                      <a:pt x="137" y="465"/>
                      <a:pt x="134" y="486"/>
                      <a:pt x="133" y="506"/>
                    </a:cubicBezTo>
                    <a:cubicBezTo>
                      <a:pt x="132" y="513"/>
                      <a:pt x="131" y="513"/>
                      <a:pt x="123" y="515"/>
                    </a:cubicBezTo>
                    <a:cubicBezTo>
                      <a:pt x="114" y="516"/>
                      <a:pt x="105" y="517"/>
                      <a:pt x="95" y="517"/>
                    </a:cubicBezTo>
                    <a:cubicBezTo>
                      <a:pt x="77" y="516"/>
                      <a:pt x="58" y="513"/>
                      <a:pt x="41" y="506"/>
                    </a:cubicBezTo>
                    <a:cubicBezTo>
                      <a:pt x="28" y="502"/>
                      <a:pt x="32" y="478"/>
                      <a:pt x="31" y="467"/>
                    </a:cubicBezTo>
                    <a:cubicBezTo>
                      <a:pt x="28" y="436"/>
                      <a:pt x="25" y="404"/>
                      <a:pt x="23" y="373"/>
                    </a:cubicBezTo>
                    <a:cubicBezTo>
                      <a:pt x="18" y="310"/>
                      <a:pt x="13" y="248"/>
                      <a:pt x="11" y="185"/>
                    </a:cubicBezTo>
                    <a:cubicBezTo>
                      <a:pt x="9" y="130"/>
                      <a:pt x="0" y="77"/>
                      <a:pt x="39" y="32"/>
                    </a:cubicBezTo>
                    <a:cubicBezTo>
                      <a:pt x="53" y="16"/>
                      <a:pt x="73" y="2"/>
                      <a:pt x="95" y="1"/>
                    </a:cubicBezTo>
                    <a:cubicBezTo>
                      <a:pt x="117" y="0"/>
                      <a:pt x="138" y="13"/>
                      <a:pt x="153" y="30"/>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3" name="îśḷïḓé"/>
              <p:cNvSpPr/>
              <p:nvPr/>
            </p:nvSpPr>
            <p:spPr bwMode="auto">
              <a:xfrm>
                <a:off x="4962526" y="5008563"/>
                <a:ext cx="58738" cy="165100"/>
              </a:xfrm>
              <a:custGeom>
                <a:avLst/>
                <a:gdLst>
                  <a:gd name="T0" fmla="*/ 5 w 39"/>
                  <a:gd name="T1" fmla="*/ 110 h 112"/>
                  <a:gd name="T2" fmla="*/ 36 w 39"/>
                  <a:gd name="T3" fmla="*/ 109 h 112"/>
                  <a:gd name="T4" fmla="*/ 35 w 39"/>
                  <a:gd name="T5" fmla="*/ 0 h 112"/>
                  <a:gd name="T6" fmla="*/ 1 w 39"/>
                  <a:gd name="T7" fmla="*/ 38 h 112"/>
                  <a:gd name="T8" fmla="*/ 5 w 39"/>
                  <a:gd name="T9" fmla="*/ 110 h 112"/>
                </a:gdLst>
                <a:ahLst/>
                <a:cxnLst>
                  <a:cxn ang="0">
                    <a:pos x="T0" y="T1"/>
                  </a:cxn>
                  <a:cxn ang="0">
                    <a:pos x="T2" y="T3"/>
                  </a:cxn>
                  <a:cxn ang="0">
                    <a:pos x="T4" y="T5"/>
                  </a:cxn>
                  <a:cxn ang="0">
                    <a:pos x="T6" y="T7"/>
                  </a:cxn>
                  <a:cxn ang="0">
                    <a:pos x="T8" y="T9"/>
                  </a:cxn>
                </a:cxnLst>
                <a:rect l="0" t="0" r="r" b="b"/>
                <a:pathLst>
                  <a:path w="39" h="112">
                    <a:moveTo>
                      <a:pt x="5" y="110"/>
                    </a:moveTo>
                    <a:cubicBezTo>
                      <a:pt x="16" y="112"/>
                      <a:pt x="26" y="109"/>
                      <a:pt x="36" y="109"/>
                    </a:cubicBezTo>
                    <a:cubicBezTo>
                      <a:pt x="39" y="72"/>
                      <a:pt x="39" y="37"/>
                      <a:pt x="35" y="0"/>
                    </a:cubicBezTo>
                    <a:cubicBezTo>
                      <a:pt x="17" y="16"/>
                      <a:pt x="4" y="4"/>
                      <a:pt x="1" y="38"/>
                    </a:cubicBezTo>
                    <a:cubicBezTo>
                      <a:pt x="0" y="49"/>
                      <a:pt x="9" y="94"/>
                      <a:pt x="5" y="110"/>
                    </a:cubicBezTo>
                    <a:close/>
                  </a:path>
                </a:pathLst>
              </a:custGeom>
              <a:solidFill>
                <a:srgbClr val="B972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4" name="íṧļîḋé"/>
              <p:cNvSpPr/>
              <p:nvPr/>
            </p:nvSpPr>
            <p:spPr bwMode="auto">
              <a:xfrm>
                <a:off x="4953001" y="5138738"/>
                <a:ext cx="128588" cy="198438"/>
              </a:xfrm>
              <a:custGeom>
                <a:avLst/>
                <a:gdLst>
                  <a:gd name="T0" fmla="*/ 47 w 88"/>
                  <a:gd name="T1" fmla="*/ 3 h 135"/>
                  <a:gd name="T2" fmla="*/ 59 w 88"/>
                  <a:gd name="T3" fmla="*/ 36 h 135"/>
                  <a:gd name="T4" fmla="*/ 59 w 88"/>
                  <a:gd name="T5" fmla="*/ 48 h 135"/>
                  <a:gd name="T6" fmla="*/ 64 w 88"/>
                  <a:gd name="T7" fmla="*/ 61 h 135"/>
                  <a:gd name="T8" fmla="*/ 80 w 88"/>
                  <a:gd name="T9" fmla="*/ 85 h 135"/>
                  <a:gd name="T10" fmla="*/ 85 w 88"/>
                  <a:gd name="T11" fmla="*/ 96 h 135"/>
                  <a:gd name="T12" fmla="*/ 71 w 88"/>
                  <a:gd name="T13" fmla="*/ 122 h 135"/>
                  <a:gd name="T14" fmla="*/ 6 w 88"/>
                  <a:gd name="T15" fmla="*/ 65 h 135"/>
                  <a:gd name="T16" fmla="*/ 5 w 88"/>
                  <a:gd name="T17" fmla="*/ 52 h 135"/>
                  <a:gd name="T18" fmla="*/ 4 w 88"/>
                  <a:gd name="T19" fmla="*/ 16 h 135"/>
                  <a:gd name="T20" fmla="*/ 28 w 88"/>
                  <a:gd name="T21" fmla="*/ 12 h 135"/>
                  <a:gd name="T22" fmla="*/ 47 w 88"/>
                  <a:gd name="T23" fmla="*/ 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35">
                    <a:moveTo>
                      <a:pt x="47" y="3"/>
                    </a:moveTo>
                    <a:cubicBezTo>
                      <a:pt x="60" y="0"/>
                      <a:pt x="60" y="29"/>
                      <a:pt x="59" y="36"/>
                    </a:cubicBezTo>
                    <a:cubicBezTo>
                      <a:pt x="59" y="40"/>
                      <a:pt x="58" y="44"/>
                      <a:pt x="59" y="48"/>
                    </a:cubicBezTo>
                    <a:cubicBezTo>
                      <a:pt x="59" y="53"/>
                      <a:pt x="62" y="57"/>
                      <a:pt x="64" y="61"/>
                    </a:cubicBezTo>
                    <a:cubicBezTo>
                      <a:pt x="69" y="69"/>
                      <a:pt x="75" y="77"/>
                      <a:pt x="80" y="85"/>
                    </a:cubicBezTo>
                    <a:cubicBezTo>
                      <a:pt x="82" y="88"/>
                      <a:pt x="84" y="92"/>
                      <a:pt x="85" y="96"/>
                    </a:cubicBezTo>
                    <a:cubicBezTo>
                      <a:pt x="88" y="106"/>
                      <a:pt x="81" y="118"/>
                      <a:pt x="71" y="122"/>
                    </a:cubicBezTo>
                    <a:cubicBezTo>
                      <a:pt x="37" y="135"/>
                      <a:pt x="11" y="92"/>
                      <a:pt x="6" y="65"/>
                    </a:cubicBezTo>
                    <a:cubicBezTo>
                      <a:pt x="6" y="61"/>
                      <a:pt x="5" y="56"/>
                      <a:pt x="5" y="52"/>
                    </a:cubicBezTo>
                    <a:cubicBezTo>
                      <a:pt x="4" y="43"/>
                      <a:pt x="0" y="24"/>
                      <a:pt x="4" y="16"/>
                    </a:cubicBezTo>
                    <a:cubicBezTo>
                      <a:pt x="9" y="7"/>
                      <a:pt x="20" y="15"/>
                      <a:pt x="28" y="12"/>
                    </a:cubicBezTo>
                    <a:cubicBezTo>
                      <a:pt x="36" y="10"/>
                      <a:pt x="42" y="4"/>
                      <a:pt x="47" y="3"/>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5" name="iṥliḍe"/>
              <p:cNvSpPr/>
              <p:nvPr/>
            </p:nvSpPr>
            <p:spPr bwMode="auto">
              <a:xfrm>
                <a:off x="4829176" y="4403725"/>
                <a:ext cx="266700" cy="738188"/>
              </a:xfrm>
              <a:custGeom>
                <a:avLst/>
                <a:gdLst>
                  <a:gd name="T0" fmla="*/ 31 w 181"/>
                  <a:gd name="T1" fmla="*/ 30 h 503"/>
                  <a:gd name="T2" fmla="*/ 23 w 181"/>
                  <a:gd name="T3" fmla="*/ 41 h 503"/>
                  <a:gd name="T4" fmla="*/ 2 w 181"/>
                  <a:gd name="T5" fmla="*/ 142 h 503"/>
                  <a:gd name="T6" fmla="*/ 24 w 181"/>
                  <a:gd name="T7" fmla="*/ 244 h 503"/>
                  <a:gd name="T8" fmla="*/ 54 w 181"/>
                  <a:gd name="T9" fmla="*/ 367 h 503"/>
                  <a:gd name="T10" fmla="*/ 73 w 181"/>
                  <a:gd name="T11" fmla="*/ 500 h 503"/>
                  <a:gd name="T12" fmla="*/ 118 w 181"/>
                  <a:gd name="T13" fmla="*/ 501 h 503"/>
                  <a:gd name="T14" fmla="*/ 166 w 181"/>
                  <a:gd name="T15" fmla="*/ 496 h 503"/>
                  <a:gd name="T16" fmla="*/ 170 w 181"/>
                  <a:gd name="T17" fmla="*/ 473 h 503"/>
                  <a:gd name="T18" fmla="*/ 170 w 181"/>
                  <a:gd name="T19" fmla="*/ 449 h 503"/>
                  <a:gd name="T20" fmla="*/ 173 w 181"/>
                  <a:gd name="T21" fmla="*/ 358 h 503"/>
                  <a:gd name="T22" fmla="*/ 177 w 181"/>
                  <a:gd name="T23" fmla="*/ 174 h 503"/>
                  <a:gd name="T24" fmla="*/ 142 w 181"/>
                  <a:gd name="T25" fmla="*/ 28 h 503"/>
                  <a:gd name="T26" fmla="*/ 86 w 181"/>
                  <a:gd name="T27" fmla="*/ 0 h 503"/>
                  <a:gd name="T28" fmla="*/ 31 w 181"/>
                  <a:gd name="T29" fmla="*/ 3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503">
                    <a:moveTo>
                      <a:pt x="31" y="30"/>
                    </a:moveTo>
                    <a:cubicBezTo>
                      <a:pt x="28" y="34"/>
                      <a:pt x="26" y="37"/>
                      <a:pt x="23" y="41"/>
                    </a:cubicBezTo>
                    <a:cubicBezTo>
                      <a:pt x="5" y="71"/>
                      <a:pt x="0" y="107"/>
                      <a:pt x="2" y="142"/>
                    </a:cubicBezTo>
                    <a:cubicBezTo>
                      <a:pt x="4" y="177"/>
                      <a:pt x="14" y="211"/>
                      <a:pt x="24" y="244"/>
                    </a:cubicBezTo>
                    <a:cubicBezTo>
                      <a:pt x="35" y="285"/>
                      <a:pt x="50" y="325"/>
                      <a:pt x="54" y="367"/>
                    </a:cubicBezTo>
                    <a:cubicBezTo>
                      <a:pt x="55" y="378"/>
                      <a:pt x="76" y="500"/>
                      <a:pt x="73" y="500"/>
                    </a:cubicBezTo>
                    <a:cubicBezTo>
                      <a:pt x="88" y="499"/>
                      <a:pt x="103" y="503"/>
                      <a:pt x="118" y="501"/>
                    </a:cubicBezTo>
                    <a:cubicBezTo>
                      <a:pt x="134" y="500"/>
                      <a:pt x="150" y="499"/>
                      <a:pt x="166" y="496"/>
                    </a:cubicBezTo>
                    <a:cubicBezTo>
                      <a:pt x="166" y="488"/>
                      <a:pt x="169" y="482"/>
                      <a:pt x="170" y="473"/>
                    </a:cubicBezTo>
                    <a:cubicBezTo>
                      <a:pt x="171" y="465"/>
                      <a:pt x="170" y="457"/>
                      <a:pt x="170" y="449"/>
                    </a:cubicBezTo>
                    <a:cubicBezTo>
                      <a:pt x="172" y="419"/>
                      <a:pt x="173" y="388"/>
                      <a:pt x="173" y="358"/>
                    </a:cubicBezTo>
                    <a:cubicBezTo>
                      <a:pt x="175" y="297"/>
                      <a:pt x="178" y="235"/>
                      <a:pt x="177" y="174"/>
                    </a:cubicBezTo>
                    <a:cubicBezTo>
                      <a:pt x="176" y="121"/>
                      <a:pt x="181" y="69"/>
                      <a:pt x="142" y="28"/>
                    </a:cubicBezTo>
                    <a:cubicBezTo>
                      <a:pt x="128" y="12"/>
                      <a:pt x="108" y="0"/>
                      <a:pt x="86" y="0"/>
                    </a:cubicBezTo>
                    <a:cubicBezTo>
                      <a:pt x="65" y="0"/>
                      <a:pt x="45" y="13"/>
                      <a:pt x="31" y="30"/>
                    </a:cubicBezTo>
                    <a:close/>
                  </a:path>
                </a:pathLst>
              </a:custGeom>
              <a:solidFill>
                <a:srgbClr val="29294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gr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性格对职业发展的影响</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6" name="任意多边形 15"/>
          <p:cNvSpPr/>
          <p:nvPr>
            <p:custDataLst>
              <p:tags r:id="rId2"/>
            </p:custDataLst>
          </p:nvPr>
        </p:nvSpPr>
        <p:spPr>
          <a:xfrm>
            <a:off x="645795" y="2152650"/>
            <a:ext cx="3255645" cy="918845"/>
          </a:xfrm>
          <a:custGeom>
            <a:avLst/>
            <a:gdLst>
              <a:gd name="connsiteX0" fmla="*/ 0 w 5127"/>
              <a:gd name="connsiteY0" fmla="*/ 0 h 1447"/>
              <a:gd name="connsiteX1" fmla="*/ 4213 w 5127"/>
              <a:gd name="connsiteY1" fmla="*/ 0 h 1447"/>
              <a:gd name="connsiteX2" fmla="*/ 5127 w 5127"/>
              <a:gd name="connsiteY2" fmla="*/ 713 h 1447"/>
              <a:gd name="connsiteX3" fmla="*/ 4213 w 5127"/>
              <a:gd name="connsiteY3" fmla="*/ 1447 h 1447"/>
              <a:gd name="connsiteX4" fmla="*/ 0 w 5127"/>
              <a:gd name="connsiteY4" fmla="*/ 1447 h 1447"/>
              <a:gd name="connsiteX5" fmla="*/ 875 w 5127"/>
              <a:gd name="connsiteY5" fmla="*/ 713 h 1447"/>
              <a:gd name="connsiteX6" fmla="*/ 0 w 5127"/>
              <a:gd name="connsiteY6" fmla="*/ 0 h 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 h="1447">
                <a:moveTo>
                  <a:pt x="0" y="0"/>
                </a:moveTo>
                <a:lnTo>
                  <a:pt x="4213" y="0"/>
                </a:lnTo>
                <a:lnTo>
                  <a:pt x="5127" y="713"/>
                </a:lnTo>
                <a:lnTo>
                  <a:pt x="4213" y="1447"/>
                </a:lnTo>
                <a:lnTo>
                  <a:pt x="0" y="1447"/>
                </a:lnTo>
                <a:lnTo>
                  <a:pt x="875" y="713"/>
                </a:lnTo>
                <a:lnTo>
                  <a:pt x="0" y="0"/>
                </a:lnTo>
                <a:close/>
              </a:path>
            </a:pathLst>
          </a:custGeom>
          <a:solidFill>
            <a:srgbClr val="7CC9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0" rIns="252000" bIns="0" numCol="1" spcCol="0" rtlCol="0" fromWordArt="0" anchor="ctr" anchorCtr="0" forceAA="0" compatLnSpc="1">
            <a:normAutofit/>
          </a:bodyPr>
          <a:lstStyle/>
          <a:p>
            <a:pPr algn="ctr"/>
            <a:r>
              <a:rPr lang="zh-CN" altLang="en-US" smtClean="0">
                <a:solidFill>
                  <a:schemeClr val="tx1"/>
                </a:solidFill>
                <a:latin typeface="思源黑体 Normal" panose="020B0400000000000000" charset="-122"/>
                <a:ea typeface="思源黑体 Normal" panose="020B0400000000000000" charset="-122"/>
                <a:cs typeface="+mj-cs"/>
                <a:sym typeface="Arial" panose="020B0604020202020204" pitchFamily="34" charset="0"/>
              </a:rPr>
              <a:t>不同的</a:t>
            </a:r>
            <a:r>
              <a:rPr lang="en-US" altLang="zh-CN" smtClean="0">
                <a:solidFill>
                  <a:schemeClr val="tx1"/>
                </a:solidFill>
                <a:latin typeface="思源黑体 Normal" panose="020B0400000000000000" charset="-122"/>
                <a:ea typeface="思源黑体 Normal" panose="020B0400000000000000" charset="-122"/>
                <a:cs typeface="+mj-cs"/>
                <a:sym typeface="Arial" panose="020B0604020202020204" pitchFamily="34" charset="0"/>
              </a:rPr>
              <a:t>做事方式</a:t>
            </a:r>
            <a:endParaRPr lang="en-US" altLang="zh-CN" smtClean="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p:txBody>
      </p:sp>
      <p:sp>
        <p:nvSpPr>
          <p:cNvPr id="26" name="任意多边形 25"/>
          <p:cNvSpPr/>
          <p:nvPr>
            <p:custDataLst>
              <p:tags r:id="rId3"/>
            </p:custDataLst>
          </p:nvPr>
        </p:nvSpPr>
        <p:spPr>
          <a:xfrm>
            <a:off x="3717925" y="2152650"/>
            <a:ext cx="3199765" cy="918845"/>
          </a:xfrm>
          <a:custGeom>
            <a:avLst/>
            <a:gdLst>
              <a:gd name="connsiteX0" fmla="*/ 0 w 5039"/>
              <a:gd name="connsiteY0" fmla="*/ 0 h 1447"/>
              <a:gd name="connsiteX1" fmla="*/ 4250 w 5039"/>
              <a:gd name="connsiteY1" fmla="*/ 0 h 1447"/>
              <a:gd name="connsiteX2" fmla="*/ 5039 w 5039"/>
              <a:gd name="connsiteY2" fmla="*/ 730 h 1447"/>
              <a:gd name="connsiteX3" fmla="*/ 4250 w 5039"/>
              <a:gd name="connsiteY3" fmla="*/ 1447 h 1447"/>
              <a:gd name="connsiteX4" fmla="*/ 0 w 5039"/>
              <a:gd name="connsiteY4" fmla="*/ 1447 h 1447"/>
              <a:gd name="connsiteX5" fmla="*/ 787 w 5039"/>
              <a:gd name="connsiteY5" fmla="*/ 713 h 1447"/>
              <a:gd name="connsiteX6" fmla="*/ 0 w 5039"/>
              <a:gd name="connsiteY6" fmla="*/ 0 h 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9" h="1447">
                <a:moveTo>
                  <a:pt x="0" y="0"/>
                </a:moveTo>
                <a:lnTo>
                  <a:pt x="4250" y="0"/>
                </a:lnTo>
                <a:lnTo>
                  <a:pt x="5039" y="730"/>
                </a:lnTo>
                <a:lnTo>
                  <a:pt x="4250" y="1447"/>
                </a:lnTo>
                <a:lnTo>
                  <a:pt x="0" y="1447"/>
                </a:lnTo>
                <a:lnTo>
                  <a:pt x="787" y="713"/>
                </a:lnTo>
                <a:lnTo>
                  <a:pt x="0" y="0"/>
                </a:lnTo>
                <a:close/>
              </a:path>
            </a:pathLst>
          </a:custGeom>
          <a:solidFill>
            <a:srgbClr val="7CC9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0" rIns="252000" bIns="0" numCol="1" spcCol="0" rtlCol="0" fromWordArt="0" anchor="ctr" anchorCtr="0" forceAA="0" compatLnSpc="1">
            <a:normAutofit/>
          </a:bodyPr>
          <a:lstStyle/>
          <a:p>
            <a:pPr algn="ctr"/>
            <a:r>
              <a:rPr lang="en-US" altLang="zh-CN" smtClean="0">
                <a:solidFill>
                  <a:schemeClr val="tx1"/>
                </a:solidFill>
                <a:latin typeface="思源黑体 Normal" panose="020B0400000000000000" charset="-122"/>
                <a:ea typeface="思源黑体 Normal" panose="020B0400000000000000" charset="-122"/>
                <a:cs typeface="+mj-cs"/>
                <a:sym typeface="Arial" panose="020B0604020202020204" pitchFamily="34" charset="0"/>
              </a:rPr>
              <a:t>不同的性格</a:t>
            </a:r>
            <a:endParaRPr lang="en-US" altLang="zh-CN" smtClean="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p:txBody>
      </p:sp>
      <p:sp>
        <p:nvSpPr>
          <p:cNvPr id="25" name="椭圆 24"/>
          <p:cNvSpPr/>
          <p:nvPr>
            <p:custDataLst>
              <p:tags r:id="rId4"/>
            </p:custDataLst>
          </p:nvPr>
        </p:nvSpPr>
        <p:spPr>
          <a:xfrm>
            <a:off x="7973695" y="1948180"/>
            <a:ext cx="3554095" cy="3675380"/>
          </a:xfrm>
          <a:prstGeom prst="ellipse">
            <a:avLst/>
          </a:prstGeom>
          <a:noFill/>
          <a:ln w="19050" cap="rnd">
            <a:solidFill>
              <a:srgbClr val="F0C16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914400">
              <a:lnSpc>
                <a:spcPct val="140000"/>
              </a:lnSpc>
              <a:defRPr/>
            </a:pPr>
            <a:endParaRPr lang="zh-CN" altLang="en-US" sz="2800" b="1">
              <a:solidFill>
                <a:srgbClr val="FFFFFF"/>
              </a:solidFill>
              <a:latin typeface="思源黑体 Normal" panose="020B0400000000000000" charset="-122"/>
              <a:ea typeface="思源黑体 Normal" panose="020B0400000000000000" charset="-122"/>
            </a:endParaRPr>
          </a:p>
        </p:txBody>
      </p:sp>
      <p:sp>
        <p:nvSpPr>
          <p:cNvPr id="28" name="Oval 16"/>
          <p:cNvSpPr>
            <a:spLocks noChangeArrowheads="1"/>
          </p:cNvSpPr>
          <p:nvPr>
            <p:custDataLst>
              <p:tags r:id="rId5"/>
            </p:custDataLst>
          </p:nvPr>
        </p:nvSpPr>
        <p:spPr bwMode="auto">
          <a:xfrm>
            <a:off x="8861674" y="2930396"/>
            <a:ext cx="1714631" cy="1710433"/>
          </a:xfrm>
          <a:prstGeom prst="ellipse">
            <a:avLst/>
          </a:prstGeom>
          <a:solidFill>
            <a:srgbClr val="F0C16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defTabSz="914400">
              <a:lnSpc>
                <a:spcPct val="140000"/>
              </a:lnSpc>
              <a:defRPr/>
            </a:pPr>
            <a:r>
              <a:rPr lang="zh-CN" altLang="en-US" sz="2000" dirty="0">
                <a:solidFill>
                  <a:schemeClr val="tx1"/>
                </a:solidFill>
                <a:effectLst/>
                <a:latin typeface="思源黑体 Normal" panose="020B0400000000000000" charset="-122"/>
                <a:ea typeface="思源黑体 Normal" panose="020B0400000000000000" charset="-122"/>
              </a:rPr>
              <a:t>性格决定命运</a:t>
            </a:r>
            <a:endParaRPr lang="zh-CN" altLang="en-US" sz="2000" dirty="0">
              <a:solidFill>
                <a:schemeClr val="tx1"/>
              </a:solidFill>
              <a:effectLst/>
              <a:latin typeface="思源黑体 Normal" panose="020B0400000000000000" charset="-122"/>
              <a:ea typeface="思源黑体 Normal" panose="020B0400000000000000" charset="-122"/>
            </a:endParaRPr>
          </a:p>
        </p:txBody>
      </p:sp>
      <p:sp>
        <p:nvSpPr>
          <p:cNvPr id="29" name="TextBox 15"/>
          <p:cNvSpPr txBox="1">
            <a:spLocks noChangeArrowheads="1"/>
          </p:cNvSpPr>
          <p:nvPr>
            <p:custDataLst>
              <p:tags r:id="rId6"/>
            </p:custDataLst>
          </p:nvPr>
        </p:nvSpPr>
        <p:spPr bwMode="auto">
          <a:xfrm>
            <a:off x="570230" y="3580765"/>
            <a:ext cx="7310120" cy="264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gn="just" eaLnBrk="1" fontAlgn="base" hangingPunct="1">
              <a:lnSpc>
                <a:spcPct val="200000"/>
              </a:lnSpc>
              <a:spcBef>
                <a:spcPct val="0"/>
              </a:spcBef>
              <a:spcAft>
                <a:spcPct val="0"/>
              </a:spcAft>
              <a:buFont typeface="Wingdings" panose="05000000000000000000" charset="0"/>
              <a:buChar char="l"/>
            </a:pPr>
            <a:r>
              <a:rPr lang="zh-CN" altLang="en-US" spc="150" dirty="0">
                <a:solidFill>
                  <a:schemeClr val="tx1"/>
                </a:solidFill>
                <a:uFillTx/>
                <a:latin typeface="思源黑体 Normal" panose="020B0400000000000000" charset="-122"/>
                <a:ea typeface="思源黑体 Normal" panose="020B0400000000000000" charset="-122"/>
              </a:rPr>
              <a:t>每一种职业都有与之匹配的职业性格，相符的职业性格有助于更好地完成工作。</a:t>
            </a:r>
            <a:endParaRPr lang="zh-CN" altLang="en-US" spc="150" dirty="0">
              <a:solidFill>
                <a:schemeClr val="tx1"/>
              </a:solidFill>
              <a:uFillTx/>
              <a:latin typeface="思源黑体 Normal" panose="020B0400000000000000" charset="-122"/>
              <a:ea typeface="思源黑体 Normal" panose="020B0400000000000000" charset="-122"/>
            </a:endParaRPr>
          </a:p>
          <a:p>
            <a:pPr marL="285750" indent="-285750" algn="just" eaLnBrk="1" fontAlgn="base" hangingPunct="1">
              <a:lnSpc>
                <a:spcPct val="200000"/>
              </a:lnSpc>
              <a:spcBef>
                <a:spcPct val="0"/>
              </a:spcBef>
              <a:spcAft>
                <a:spcPct val="0"/>
              </a:spcAft>
              <a:buFont typeface="Wingdings" panose="05000000000000000000" charset="0"/>
              <a:buChar char="l"/>
            </a:pPr>
            <a:r>
              <a:rPr lang="zh-CN" altLang="en-US" spc="150" dirty="0">
                <a:solidFill>
                  <a:schemeClr val="tx1"/>
                </a:solidFill>
                <a:uFillTx/>
                <a:latin typeface="思源黑体 Normal" panose="020B0400000000000000" charset="-122"/>
                <a:ea typeface="思源黑体 Normal" panose="020B0400000000000000" charset="-122"/>
                <a:sym typeface="+mn-ea"/>
              </a:rPr>
              <a:t>但</a:t>
            </a:r>
            <a:r>
              <a:rPr lang="zh-CN" altLang="en-US" b="1" spc="150" dirty="0">
                <a:solidFill>
                  <a:srgbClr val="C00000"/>
                </a:solidFill>
                <a:uFillTx/>
                <a:latin typeface="思源黑体 Normal" panose="020B0400000000000000" charset="-122"/>
                <a:ea typeface="思源黑体 Normal" panose="020B0400000000000000" charset="-122"/>
                <a:sym typeface="+mn-ea"/>
              </a:rPr>
              <a:t>不过分强调性格与职业之间的严格对应</a:t>
            </a:r>
            <a:r>
              <a:rPr lang="zh-CN" altLang="en-US" spc="150" dirty="0">
                <a:solidFill>
                  <a:schemeClr val="tx1"/>
                </a:solidFill>
                <a:uFillTx/>
                <a:latin typeface="思源黑体 Normal" panose="020B0400000000000000" charset="-122"/>
                <a:ea typeface="思源黑体 Normal" panose="020B0400000000000000" charset="-122"/>
                <a:sym typeface="+mn-ea"/>
              </a:rPr>
              <a:t>，因为不同的性格类型可能在同一个职业领域发挥出不同的作用。</a:t>
            </a:r>
            <a:endParaRPr lang="zh-CN" altLang="en-US" spc="150" dirty="0">
              <a:solidFill>
                <a:schemeClr val="tx1"/>
              </a:solidFill>
              <a:uFillTx/>
              <a:latin typeface="思源黑体 Normal" panose="020B0400000000000000" charset="-122"/>
              <a:ea typeface="思源黑体 Normal" panose="020B0400000000000000" charset="-122"/>
              <a:sym typeface="+mn-ea"/>
            </a:endParaRPr>
          </a:p>
          <a:p>
            <a:pPr indent="0" algn="just" eaLnBrk="1" fontAlgn="base" hangingPunct="1">
              <a:lnSpc>
                <a:spcPct val="200000"/>
              </a:lnSpc>
              <a:spcBef>
                <a:spcPct val="0"/>
              </a:spcBef>
              <a:spcAft>
                <a:spcPct val="0"/>
              </a:spcAft>
              <a:buFont typeface="Wingdings" panose="05000000000000000000" charset="0"/>
              <a:buNone/>
            </a:pPr>
            <a:endParaRPr lang="zh-CN" altLang="en-US" spc="150" dirty="0">
              <a:solidFill>
                <a:schemeClr val="tx1"/>
              </a:solidFill>
              <a:uFillTx/>
              <a:latin typeface="思源黑体 Normal" panose="020B0400000000000000" charset="-122"/>
              <a:ea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课堂活动：性格探索</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24" name="íSľiḓé"/>
          <p:cNvSpPr/>
          <p:nvPr/>
        </p:nvSpPr>
        <p:spPr>
          <a:xfrm>
            <a:off x="4427855" y="1409700"/>
            <a:ext cx="7068185" cy="498030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思源黑体 Normal" panose="020B0400000000000000" charset="-122"/>
              <a:ea typeface="思源黑体 Normal" panose="020B0400000000000000" charset="-122"/>
            </a:endParaRPr>
          </a:p>
        </p:txBody>
      </p:sp>
      <p:sp>
        <p:nvSpPr>
          <p:cNvPr id="27" name="îṧļïdé"/>
          <p:cNvSpPr/>
          <p:nvPr/>
        </p:nvSpPr>
        <p:spPr>
          <a:xfrm>
            <a:off x="4427855" y="5380355"/>
            <a:ext cx="7068185" cy="987425"/>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50000"/>
              </a:lnSpc>
              <a:spcBef>
                <a:spcPct val="0"/>
              </a:spcBef>
            </a:pPr>
            <a:r>
              <a:rPr lang="en-US" altLang="zh-CN" b="1">
                <a:latin typeface="思源黑体 Normal" panose="020B0400000000000000" charset="-122"/>
                <a:ea typeface="思源黑体 Normal" panose="020B0400000000000000" charset="-122"/>
              </a:rPr>
              <a:t>根据这些性格特点，你认为自己适合哪些职业呢？为什么？</a:t>
            </a:r>
            <a:endParaRPr lang="en-US" altLang="zh-CN" b="1">
              <a:latin typeface="思源黑体 Normal" panose="020B0400000000000000" charset="-122"/>
              <a:ea typeface="思源黑体 Normal" panose="020B0400000000000000" charset="-122"/>
            </a:endParaRPr>
          </a:p>
        </p:txBody>
      </p:sp>
      <p:sp>
        <p:nvSpPr>
          <p:cNvPr id="7" name="iSḷiḍè"/>
          <p:cNvSpPr/>
          <p:nvPr/>
        </p:nvSpPr>
        <p:spPr>
          <a:xfrm>
            <a:off x="669290" y="1557655"/>
            <a:ext cx="3914140" cy="1234440"/>
          </a:xfrm>
          <a:prstGeom prst="roundRect">
            <a:avLst>
              <a:gd name="adj" fmla="val 7060"/>
            </a:avLst>
          </a:prstGeom>
          <a:solidFill>
            <a:schemeClr val="bg1"/>
          </a:solidFill>
          <a:ln>
            <a:solidFill>
              <a:schemeClr val="accent1"/>
            </a:solid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dirty="0">
              <a:latin typeface="思源黑体 Normal" panose="020B0400000000000000" charset="-122"/>
              <a:ea typeface="思源黑体 Normal" panose="020B0400000000000000" charset="-122"/>
            </a:endParaRPr>
          </a:p>
        </p:txBody>
      </p:sp>
      <p:sp>
        <p:nvSpPr>
          <p:cNvPr id="4" name="î$ļidè"/>
          <p:cNvSpPr/>
          <p:nvPr/>
        </p:nvSpPr>
        <p:spPr>
          <a:xfrm>
            <a:off x="669290" y="4932680"/>
            <a:ext cx="3914140" cy="1254760"/>
          </a:xfrm>
          <a:prstGeom prst="roundRect">
            <a:avLst>
              <a:gd name="adj" fmla="val 7060"/>
            </a:avLst>
          </a:prstGeom>
          <a:solidFill>
            <a:schemeClr val="bg1"/>
          </a:solidFill>
          <a:ln>
            <a:solidFill>
              <a:schemeClr val="accent1"/>
            </a:solid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latin typeface="思源黑体 Normal" panose="020B0400000000000000" charset="-122"/>
              <a:ea typeface="思源黑体 Normal" panose="020B0400000000000000" charset="-122"/>
            </a:endParaRPr>
          </a:p>
        </p:txBody>
      </p:sp>
      <p:sp>
        <p:nvSpPr>
          <p:cNvPr id="12" name="ïṩlíḓé"/>
          <p:cNvSpPr/>
          <p:nvPr/>
        </p:nvSpPr>
        <p:spPr>
          <a:xfrm>
            <a:off x="663575" y="3183255"/>
            <a:ext cx="3914140" cy="1340485"/>
          </a:xfrm>
          <a:prstGeom prst="roundRect">
            <a:avLst>
              <a:gd name="adj" fmla="val 7060"/>
            </a:avLst>
          </a:prstGeom>
          <a:solidFill>
            <a:schemeClr val="accent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latin typeface="思源黑体 Normal" panose="020B0400000000000000" charset="-122"/>
              <a:ea typeface="思源黑体 Normal" panose="020B0400000000000000" charset="-122"/>
            </a:endParaRPr>
          </a:p>
        </p:txBody>
      </p:sp>
      <p:sp>
        <p:nvSpPr>
          <p:cNvPr id="28" name="i$ḷïďê"/>
          <p:cNvSpPr/>
          <p:nvPr/>
        </p:nvSpPr>
        <p:spPr bwMode="auto">
          <a:xfrm>
            <a:off x="669290" y="1913255"/>
            <a:ext cx="391414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spcBef>
                <a:spcPct val="0"/>
              </a:spcBef>
            </a:pPr>
            <a:r>
              <a:rPr lang="en-US" altLang="zh-CN" sz="1600" b="1" dirty="0">
                <a:latin typeface="思源黑体 Normal" panose="020B0400000000000000" charset="-122"/>
                <a:ea typeface="思源黑体 Normal" panose="020B0400000000000000" charset="-122"/>
                <a:cs typeface="思源黑体 Normal" panose="020B0400000000000000" charset="-122"/>
              </a:rPr>
              <a:t>用5个词来描述</a:t>
            </a:r>
            <a:r>
              <a:rPr lang="en-US" altLang="zh-CN" sz="1600" b="1" dirty="0">
                <a:latin typeface="思源黑体 Normal" panose="020B0400000000000000" charset="-122"/>
                <a:ea typeface="思源黑体 Normal" panose="020B0400000000000000" charset="-122"/>
                <a:cs typeface="思源黑体 Normal" panose="020B0400000000000000" charset="-122"/>
                <a:sym typeface="+mn-ea"/>
              </a:rPr>
              <a:t>自己的性格</a:t>
            </a:r>
            <a:r>
              <a:rPr lang="en-US" altLang="zh-CN" sz="1600" b="1" dirty="0">
                <a:latin typeface="思源黑体 Normal" panose="020B0400000000000000" charset="-122"/>
                <a:ea typeface="思源黑体 Normal" panose="020B0400000000000000" charset="-122"/>
                <a:cs typeface="思源黑体 Normal" panose="020B0400000000000000" charset="-122"/>
              </a:rPr>
              <a:t>：</a:t>
            </a:r>
            <a:endParaRPr lang="en-US" altLang="zh-CN" sz="1600" b="1" dirty="0">
              <a:latin typeface="思源黑体 Normal" panose="020B0400000000000000" charset="-122"/>
              <a:ea typeface="思源黑体 Normal" panose="020B0400000000000000" charset="-122"/>
              <a:cs typeface="思源黑体 Normal" panose="020B0400000000000000" charset="-122"/>
            </a:endParaRPr>
          </a:p>
        </p:txBody>
      </p:sp>
      <p:sp>
        <p:nvSpPr>
          <p:cNvPr id="38" name="iṥḷiḋè"/>
          <p:cNvSpPr/>
          <p:nvPr/>
        </p:nvSpPr>
        <p:spPr bwMode="auto">
          <a:xfrm>
            <a:off x="654050" y="3403600"/>
            <a:ext cx="3914140" cy="44196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a:lnSpc>
                <a:spcPct val="150000"/>
              </a:lnSpc>
              <a:buClrTx/>
              <a:buSzTx/>
              <a:buFontTx/>
            </a:pPr>
            <a:r>
              <a:rPr lang="en-US" altLang="zh-CN" sz="1600"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微软雅黑" panose="020B0503020204020204" charset="-122"/>
                <a:sym typeface="+mn-ea"/>
              </a:rPr>
              <a:t>让你的朋友、家人、老师、同学，分别用五个词汇对你的性格特点进行概括</a:t>
            </a:r>
            <a:r>
              <a:rPr lang="zh-CN" altLang="en-US" sz="1600"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微软雅黑" panose="020B0503020204020204" charset="-122"/>
                <a:sym typeface="+mn-ea"/>
              </a:rPr>
              <a:t>：</a:t>
            </a:r>
            <a:endParaRPr lang="zh-CN" altLang="en-US" sz="1600"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微软雅黑" panose="020B0503020204020204" charset="-122"/>
              <a:sym typeface="+mn-ea"/>
            </a:endParaRPr>
          </a:p>
        </p:txBody>
      </p:sp>
      <p:sp>
        <p:nvSpPr>
          <p:cNvPr id="43" name="ïslïḓè"/>
          <p:cNvSpPr/>
          <p:nvPr/>
        </p:nvSpPr>
        <p:spPr bwMode="auto">
          <a:xfrm>
            <a:off x="669290" y="5097780"/>
            <a:ext cx="3914140" cy="90487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a:lnSpc>
                <a:spcPct val="150000"/>
              </a:lnSpc>
              <a:buClrTx/>
              <a:buSzTx/>
              <a:buFontTx/>
            </a:pPr>
            <a:r>
              <a:rPr lang="en-US" altLang="zh-CN" sz="1600" b="1" dirty="0">
                <a:latin typeface="思源黑体 Normal" panose="020B0400000000000000" charset="-122"/>
                <a:ea typeface="思源黑体 Normal" panose="020B0400000000000000" charset="-122"/>
                <a:cs typeface="微软雅黑" panose="020B0503020204020204" charset="-122"/>
                <a:sym typeface="+mn-ea"/>
              </a:rPr>
              <a:t>把自己的描述与大家眼中你的性格进行对比，有哪些共同点呢？</a:t>
            </a:r>
            <a:endParaRPr lang="en-US" altLang="zh-CN" sz="1600" b="1" dirty="0">
              <a:latin typeface="思源黑体 Normal" panose="020B0400000000000000" charset="-122"/>
              <a:ea typeface="思源黑体 Normal" panose="020B0400000000000000" charset="-122"/>
              <a:cs typeface="微软雅黑" panose="020B0503020204020204" charset="-122"/>
              <a:sym typeface="+mn-ea"/>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MBTI性格理论</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íşḷïdé"/>
          <p:cNvSpPr/>
          <p:nvPr/>
        </p:nvSpPr>
        <p:spPr>
          <a:xfrm>
            <a:off x="742950" y="1578610"/>
            <a:ext cx="10705465" cy="2748280"/>
          </a:xfrm>
          <a:prstGeom prst="rect">
            <a:avLst/>
          </a:prstGeom>
          <a:blipFill rotWithShape="1">
            <a:blip r:embed="rId2"/>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Normal" panose="020B0400000000000000" charset="-122"/>
              <a:ea typeface="思源黑体 Normal" panose="020B0400000000000000" charset="-122"/>
            </a:endParaRPr>
          </a:p>
        </p:txBody>
      </p:sp>
      <p:sp>
        <p:nvSpPr>
          <p:cNvPr id="17" name="iṥḻîḋè"/>
          <p:cNvSpPr/>
          <p:nvPr/>
        </p:nvSpPr>
        <p:spPr bwMode="auto">
          <a:xfrm>
            <a:off x="4704715" y="4510405"/>
            <a:ext cx="684085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a:lnSpc>
                <a:spcPct val="200000"/>
              </a:lnSpc>
              <a:buFont typeface="Wingdings" panose="05000000000000000000" charset="0"/>
              <a:buChar char="l"/>
            </a:pPr>
            <a:r>
              <a:rPr lang="en-US" altLang="zh-CN" spc="150" dirty="0">
                <a:latin typeface="思源黑体 Normal" panose="020B0400000000000000" charset="-122"/>
                <a:ea typeface="思源黑体 Normal" panose="020B0400000000000000" charset="-122"/>
                <a:cs typeface="思源黑体 Normal" panose="020B0400000000000000" charset="-122"/>
              </a:rPr>
              <a:t>MBTI是一种迫选型、自我报告式的性格评估工具，用来衡量和描述人们在获取信息、作出决策、对待生活等方面的心理活动规律和性格类型。</a:t>
            </a:r>
            <a:endParaRPr lang="en-US" altLang="zh-CN" spc="150" dirty="0">
              <a:latin typeface="思源黑体 Normal" panose="020B0400000000000000" charset="-122"/>
              <a:ea typeface="思源黑体 Normal" panose="020B0400000000000000" charset="-122"/>
              <a:cs typeface="思源黑体 Normal" panose="020B0400000000000000" charset="-122"/>
            </a:endParaRPr>
          </a:p>
        </p:txBody>
      </p:sp>
      <p:grpSp>
        <p:nvGrpSpPr>
          <p:cNvPr id="25" name="组合 24"/>
          <p:cNvGrpSpPr/>
          <p:nvPr/>
        </p:nvGrpSpPr>
        <p:grpSpPr>
          <a:xfrm>
            <a:off x="1052830" y="2955290"/>
            <a:ext cx="3316605" cy="2895600"/>
            <a:chOff x="1658" y="4750"/>
            <a:chExt cx="5223" cy="4560"/>
          </a:xfrm>
        </p:grpSpPr>
        <p:sp>
          <p:nvSpPr>
            <p:cNvPr id="4" name="îŝḻîḓê"/>
            <p:cNvSpPr/>
            <p:nvPr/>
          </p:nvSpPr>
          <p:spPr>
            <a:xfrm>
              <a:off x="1658" y="4750"/>
              <a:ext cx="4560" cy="4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t" anchorCtr="1">
              <a:normAutofit/>
            </a:bodyPr>
            <a:lstStyle/>
            <a:p>
              <a:pPr lvl="0" algn="ctr" defTabSz="914400">
                <a:defRPr/>
              </a:pPr>
              <a:endParaRPr lang="zh-CN" altLang="en-US" sz="2400" b="1" spc="150" dirty="0">
                <a:solidFill>
                  <a:schemeClr val="bg1"/>
                </a:solidFill>
                <a:latin typeface="思源黑体 Normal" panose="020B0400000000000000" charset="-122"/>
                <a:ea typeface="思源黑体 Normal" panose="020B0400000000000000" charset="-122"/>
              </a:endParaRPr>
            </a:p>
          </p:txBody>
        </p:sp>
        <p:sp>
          <p:nvSpPr>
            <p:cNvPr id="14" name="îṧļíde"/>
            <p:cNvSpPr txBox="1"/>
            <p:nvPr/>
          </p:nvSpPr>
          <p:spPr>
            <a:xfrm>
              <a:off x="2983" y="5963"/>
              <a:ext cx="1909" cy="1115"/>
            </a:xfrm>
            <a:prstGeom prst="rect">
              <a:avLst/>
            </a:prstGeom>
            <a:noFill/>
          </p:spPr>
          <p:txBody>
            <a:bodyPr wrap="none">
              <a:normAutofit/>
            </a:bodyPr>
            <a:lstStyle/>
            <a:p>
              <a:r>
                <a:rPr lang="en-US" altLang="zh-CN" sz="4000" b="1" spc="150" dirty="0">
                  <a:solidFill>
                    <a:schemeClr val="bg1"/>
                  </a:solidFill>
                  <a:latin typeface="思源黑体 Normal" panose="020B0400000000000000" charset="-122"/>
                  <a:ea typeface="思源黑体 Normal" panose="020B0400000000000000" charset="-122"/>
                </a:rPr>
                <a:t>80%</a:t>
              </a:r>
              <a:endParaRPr lang="en-US" altLang="zh-CN" sz="4000" b="1" spc="150" dirty="0">
                <a:solidFill>
                  <a:schemeClr val="bg1"/>
                </a:solidFill>
                <a:latin typeface="思源黑体 Normal" panose="020B0400000000000000" charset="-122"/>
                <a:ea typeface="思源黑体 Normal" panose="020B0400000000000000" charset="-122"/>
              </a:endParaRPr>
            </a:p>
          </p:txBody>
        </p:sp>
        <p:cxnSp>
          <p:nvCxnSpPr>
            <p:cNvPr id="15" name="直接连接符 14"/>
            <p:cNvCxnSpPr/>
            <p:nvPr/>
          </p:nvCxnSpPr>
          <p:spPr>
            <a:xfrm>
              <a:off x="3006" y="7078"/>
              <a:ext cx="18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ïṡļïḓé"/>
            <p:cNvSpPr/>
            <p:nvPr/>
          </p:nvSpPr>
          <p:spPr bwMode="auto">
            <a:xfrm>
              <a:off x="2278" y="7220"/>
              <a:ext cx="3320"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en-US" altLang="zh-CN" sz="1100" spc="150" dirty="0">
                  <a:solidFill>
                    <a:schemeClr val="bg1"/>
                  </a:solidFill>
                  <a:latin typeface="思源黑体 Normal" panose="020B0400000000000000" charset="-122"/>
                  <a:ea typeface="思源黑体 Normal" panose="020B0400000000000000" charset="-122"/>
                </a:rPr>
                <a:t>Copy paste fonts. Choose the only option to retain text.</a:t>
              </a:r>
              <a:endParaRPr lang="en-US" altLang="zh-CN" sz="1100" spc="150" dirty="0">
                <a:solidFill>
                  <a:schemeClr val="bg1"/>
                </a:solidFill>
                <a:latin typeface="思源黑体 Normal" panose="020B0400000000000000" charset="-122"/>
                <a:ea typeface="思源黑体 Normal" panose="020B0400000000000000" charset="-122"/>
              </a:endParaRPr>
            </a:p>
          </p:txBody>
        </p:sp>
        <p:sp>
          <p:nvSpPr>
            <p:cNvPr id="20" name="išḷïḋe"/>
            <p:cNvSpPr/>
            <p:nvPr/>
          </p:nvSpPr>
          <p:spPr>
            <a:xfrm>
              <a:off x="1898" y="4991"/>
              <a:ext cx="4149" cy="4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t" anchorCtr="1">
              <a:normAutofit/>
            </a:bodyPr>
            <a:lstStyle/>
            <a:p>
              <a:pPr lvl="0" algn="ctr" defTabSz="914400">
                <a:defRPr/>
              </a:pPr>
              <a:endParaRPr lang="zh-CN" altLang="en-US" sz="2400" b="1" spc="150" dirty="0">
                <a:solidFill>
                  <a:schemeClr val="bg1"/>
                </a:solidFill>
                <a:latin typeface="思源黑体 Normal" panose="020B0400000000000000" charset="-122"/>
                <a:ea typeface="思源黑体 Normal" panose="020B0400000000000000" charset="-122"/>
              </a:endParaRPr>
            </a:p>
          </p:txBody>
        </p:sp>
        <p:sp>
          <p:nvSpPr>
            <p:cNvPr id="21" name="ïŝḷîḓe"/>
            <p:cNvSpPr/>
            <p:nvPr/>
          </p:nvSpPr>
          <p:spPr>
            <a:xfrm>
              <a:off x="5711" y="6445"/>
              <a:ext cx="1170" cy="11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pc="150">
                <a:latin typeface="思源黑体 Normal" panose="020B0400000000000000" charset="-122"/>
                <a:ea typeface="思源黑体 Normal" panose="020B0400000000000000" charset="-122"/>
              </a:endParaRPr>
            </a:p>
          </p:txBody>
        </p:sp>
        <p:sp>
          <p:nvSpPr>
            <p:cNvPr id="22" name="îSľîďè"/>
            <p:cNvSpPr txBox="1"/>
            <p:nvPr/>
          </p:nvSpPr>
          <p:spPr>
            <a:xfrm>
              <a:off x="2983" y="6521"/>
              <a:ext cx="1909" cy="1115"/>
            </a:xfrm>
            <a:prstGeom prst="rect">
              <a:avLst/>
            </a:prstGeom>
            <a:noFill/>
          </p:spPr>
          <p:txBody>
            <a:bodyPr wrap="none"/>
            <a:lstStyle/>
            <a:p>
              <a:pPr algn="ctr"/>
              <a:r>
                <a:rPr lang="en-US" altLang="zh-CN" sz="2800" b="1" spc="150" dirty="0">
                  <a:solidFill>
                    <a:schemeClr val="tx1"/>
                  </a:solidFill>
                  <a:latin typeface="思源黑体 Normal" panose="020B0400000000000000" charset="-122"/>
                  <a:ea typeface="思源黑体 Normal" panose="020B0400000000000000" charset="-122"/>
                </a:rPr>
                <a:t>MBTI</a:t>
              </a:r>
              <a:endParaRPr lang="en-US" altLang="zh-CN" sz="2800" b="1" spc="150" dirty="0">
                <a:solidFill>
                  <a:schemeClr val="tx1"/>
                </a:solidFill>
                <a:latin typeface="思源黑体 Normal" panose="020B0400000000000000" charset="-122"/>
                <a:ea typeface="思源黑体 Normal" panose="020B0400000000000000"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MBTI性格理论</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a:graphicFrameLocks noGrp="1"/>
          </p:cNvGraphicFramePr>
          <p:nvPr>
            <p:custDataLst>
              <p:tags r:id="rId2"/>
            </p:custDataLst>
          </p:nvPr>
        </p:nvGraphicFramePr>
        <p:xfrm>
          <a:off x="599440" y="1310640"/>
          <a:ext cx="7230110" cy="5069840"/>
        </p:xfrm>
        <a:graphic>
          <a:graphicData uri="http://schemas.openxmlformats.org/drawingml/2006/table">
            <a:tbl>
              <a:tblPr>
                <a:tableStyleId>{5940675A-B579-460E-94D1-54222C63F5DA}</a:tableStyleId>
              </a:tblPr>
              <a:tblGrid>
                <a:gridCol w="1830705"/>
                <a:gridCol w="1800225"/>
                <a:gridCol w="1798955"/>
                <a:gridCol w="1800225"/>
              </a:tblGrid>
              <a:tr h="1267460">
                <a:tc>
                  <a:txBody>
                    <a:bodyPr/>
                    <a:p>
                      <a:pPr indent="0" algn="ctr" fontAlgn="auto">
                        <a:lnSpc>
                          <a:spcPts val="3320"/>
                        </a:lnSpc>
                        <a:spcAft>
                          <a:spcPts val="0"/>
                        </a:spcAft>
                      </a:pPr>
                      <a:r>
                        <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ISTJ</a:t>
                      </a:r>
                      <a:endPar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内倾感觉思维判断</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稽查员</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ISFJ</a:t>
                      </a:r>
                      <a:endPar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内倾感觉情感判断</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保护者</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INFJ</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内倾直觉情感判断</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咨询师</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INFP</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内倾直觉情感知觉</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治疗师、导师</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r>
              <a:tr h="1267460">
                <a:tc>
                  <a:txBody>
                    <a:bodyPr/>
                    <a:p>
                      <a:pPr indent="0" algn="ctr" fontAlgn="auto">
                        <a:lnSpc>
                          <a:spcPts val="3320"/>
                        </a:lnSpc>
                        <a:spcAft>
                          <a:spcPts val="0"/>
                        </a:spcAft>
                      </a:pPr>
                      <a:r>
                        <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ESTJ</a:t>
                      </a:r>
                      <a:endPar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外倾感觉思维判断</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督导</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ESFJ</a:t>
                      </a:r>
                      <a:endPar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外倾感觉情感判断</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供给者、销售员</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ENFJ</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外倾直觉情感判断</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教师</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ENFP</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外倾直觉情感知觉</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倡导者、激发者</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r>
              <a:tr h="1267460">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ISTP</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内倾感觉思维知觉</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操作者、演奏者</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ISFP</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内倾感觉情感知觉</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作曲家、艺术家</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INTJ</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内倾直觉思维判断</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智多星、科学家</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INTP</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内倾直觉思维知觉</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建筑师、设计师</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r>
              <a:tr h="1267460">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ESTP</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外倾感觉思维知觉</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发起者、创设者</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ESFP</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外倾感觉情感知觉</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表演者、演示者</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rPr>
                        <a:t>ENTJ</a:t>
                      </a:r>
                      <a:endParaRPr lang="en-US"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外倾知觉思维判断</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rPr>
                        <a:t>统帅、调度者</a:t>
                      </a:r>
                      <a:endParaRPr lang="zh-CN" sz="1500" kern="10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c>
                  <a:txBody>
                    <a:bodyPr/>
                    <a:p>
                      <a:pPr indent="0" algn="ctr" fontAlgn="auto">
                        <a:lnSpc>
                          <a:spcPts val="3320"/>
                        </a:lnSpc>
                        <a:spcAft>
                          <a:spcPts val="0"/>
                        </a:spcAft>
                      </a:pPr>
                      <a:r>
                        <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ENTP</a:t>
                      </a:r>
                      <a:endParaRPr lang="en-US"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外倾直觉思维知觉</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p>
                      <a:pPr indent="0" algn="ctr" fontAlgn="auto">
                        <a:lnSpc>
                          <a:spcPts val="3320"/>
                        </a:lnSpc>
                        <a:spcAft>
                          <a:spcPts val="0"/>
                        </a:spcAft>
                      </a:pPr>
                      <a:r>
                        <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rPr>
                        <a:t>企业家、发明家</a:t>
                      </a:r>
                      <a:endParaRPr lang="zh-CN" sz="1500" kern="100" dirty="0">
                        <a:solidFill>
                          <a:schemeClr val="tx1"/>
                        </a:solidFill>
                        <a:latin typeface="方正书宋简体" panose="03000509000000000000" charset="-122"/>
                        <a:ea typeface="方正书宋简体" panose="03000509000000000000" charset="-122"/>
                        <a:cs typeface="方正书宋简体" panose="03000509000000000000" charset="-122"/>
                      </a:endParaRPr>
                    </a:p>
                  </a:txBody>
                  <a:tcPr marL="68580" marR="68580" marT="0" marB="0" anchor="ctr">
                    <a:solidFill>
                      <a:schemeClr val="bg1">
                        <a:lumMod val="95000"/>
                        <a:alpha val="50000"/>
                      </a:schemeClr>
                    </a:solidFill>
                  </a:tcPr>
                </a:tc>
              </a:tr>
            </a:tbl>
          </a:graphicData>
        </a:graphic>
      </p:graphicFrame>
      <p:sp>
        <p:nvSpPr>
          <p:cNvPr id="100" name="文本框 99"/>
          <p:cNvSpPr txBox="1"/>
          <p:nvPr/>
        </p:nvSpPr>
        <p:spPr>
          <a:xfrm>
            <a:off x="8117840" y="1798955"/>
            <a:ext cx="4084320" cy="4154170"/>
          </a:xfrm>
          <a:prstGeom prst="rect">
            <a:avLst/>
          </a:prstGeom>
          <a:noFill/>
          <a:ln w="9525">
            <a:noFill/>
          </a:ln>
        </p:spPr>
        <p:txBody>
          <a:bodyPr wrap="square">
            <a:spAutoFit/>
          </a:bodyPr>
          <a:p>
            <a:pPr marL="285750" indent="-285750">
              <a:lnSpc>
                <a:spcPct val="150000"/>
              </a:lnSpc>
              <a:buFont typeface="Wingdings" panose="05000000000000000000" charset="0"/>
              <a:buChar char="l"/>
            </a:pP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精力支配：</a:t>
            </a:r>
            <a:r>
              <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Extraversion (E) </a:t>
            </a: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外向   </a:t>
            </a: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a:p>
            <a:pPr indent="0">
              <a:lnSpc>
                <a:spcPct val="150000"/>
              </a:lnSpc>
              <a:buFont typeface="Wingdings" panose="05000000000000000000" charset="0"/>
              <a:buNone/>
            </a:pPr>
            <a:r>
              <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                          Introversion (I) </a:t>
            </a: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内向</a:t>
            </a: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a:p>
            <a:pPr indent="0">
              <a:lnSpc>
                <a:spcPct val="150000"/>
              </a:lnSpc>
              <a:buFont typeface="Wingdings" panose="05000000000000000000" charset="0"/>
              <a:buNone/>
            </a:pP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nSpc>
                <a:spcPct val="150000"/>
              </a:lnSpc>
              <a:buFont typeface="Wingdings" panose="05000000000000000000" charset="0"/>
              <a:buChar char="l"/>
            </a:pP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接受信息：</a:t>
            </a:r>
            <a:r>
              <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Sensing (S)</a:t>
            </a: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感觉 </a:t>
            </a: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a:p>
            <a:pPr indent="0">
              <a:lnSpc>
                <a:spcPct val="150000"/>
              </a:lnSpc>
              <a:buFont typeface="Wingdings" panose="05000000000000000000" charset="0"/>
              <a:buNone/>
            </a:pPr>
            <a:r>
              <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                          Intuition(N) </a:t>
            </a: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直觉</a:t>
            </a:r>
            <a:r>
              <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 </a:t>
            </a:r>
            <a:endPar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indent="0">
              <a:lnSpc>
                <a:spcPct val="150000"/>
              </a:lnSpc>
              <a:buFont typeface="Wingdings" panose="05000000000000000000" charset="0"/>
              <a:buNone/>
            </a:pP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285750" indent="-285750">
              <a:lnSpc>
                <a:spcPct val="150000"/>
              </a:lnSpc>
              <a:buFont typeface="Wingdings" panose="05000000000000000000" charset="0"/>
              <a:buChar char="l"/>
            </a:pP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判断事物：</a:t>
            </a:r>
            <a:r>
              <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Thinking (T)</a:t>
            </a: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思考  </a:t>
            </a: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a:p>
            <a:pPr indent="0">
              <a:lnSpc>
                <a:spcPct val="150000"/>
              </a:lnSpc>
              <a:buFont typeface="Wingdings" panose="05000000000000000000" charset="0"/>
              <a:buNone/>
            </a:pPr>
            <a:r>
              <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                          Feeling (F) </a:t>
            </a: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情感</a:t>
            </a: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a:p>
            <a:pPr indent="0">
              <a:lnSpc>
                <a:spcPct val="150000"/>
              </a:lnSpc>
              <a:buFont typeface="Wingdings" panose="05000000000000000000" charset="0"/>
              <a:buNone/>
            </a:pP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nSpc>
                <a:spcPct val="150000"/>
              </a:lnSpc>
              <a:buFont typeface="Wingdings" panose="05000000000000000000" charset="0"/>
              <a:buChar char="l"/>
            </a:pP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行动方式：</a:t>
            </a:r>
            <a:r>
              <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Judging (J) </a:t>
            </a: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判断 </a:t>
            </a: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a:p>
            <a:pPr indent="0">
              <a:lnSpc>
                <a:spcPct val="150000"/>
              </a:lnSpc>
              <a:buFont typeface="Wingdings" panose="05000000000000000000" charset="0"/>
              <a:buNone/>
            </a:pPr>
            <a:r>
              <a:rPr lang="en-US" altLang="zh-CN" sz="1600" spc="50">
                <a:solidFill>
                  <a:schemeClr val="tx1"/>
                </a:solidFill>
                <a:uFillTx/>
                <a:latin typeface="思源黑体 Normal" panose="020B0400000000000000" charset="-122"/>
                <a:ea typeface="思源黑体 Normal" panose="020B0400000000000000" charset="-122"/>
                <a:cs typeface="思源黑体 Normal" panose="020B0400000000000000" charset="-122"/>
              </a:rPr>
              <a:t>                          Perceiving (P) </a:t>
            </a:r>
            <a:r>
              <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知觉</a:t>
            </a:r>
            <a:endParaRPr lang="zh-CN" altLang="en-US" sz="1600" spc="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MBTI性格理论</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5" name="圆角矩形 14"/>
          <p:cNvSpPr/>
          <p:nvPr>
            <p:custDataLst>
              <p:tags r:id="rId2"/>
            </p:custDataLst>
          </p:nvPr>
        </p:nvSpPr>
        <p:spPr>
          <a:xfrm>
            <a:off x="680106" y="1488182"/>
            <a:ext cx="423030" cy="2149323"/>
          </a:xfrm>
          <a:prstGeom prst="roundRect">
            <a:avLst>
              <a:gd name="adj" fmla="val 11980"/>
            </a:avLst>
          </a:prstGeom>
          <a:solidFill>
            <a:srgbClr val="7C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Normal" panose="020B0400000000000000" charset="-122"/>
              <a:ea typeface="思源黑体 Normal" panose="020B0400000000000000" charset="-122"/>
            </a:endParaRPr>
          </a:p>
        </p:txBody>
      </p:sp>
      <p:sp>
        <p:nvSpPr>
          <p:cNvPr id="16" name="圆角矩形 15"/>
          <p:cNvSpPr/>
          <p:nvPr>
            <p:custDataLst>
              <p:tags r:id="rId3"/>
            </p:custDataLst>
          </p:nvPr>
        </p:nvSpPr>
        <p:spPr>
          <a:xfrm>
            <a:off x="3681936" y="1480563"/>
            <a:ext cx="2303926" cy="2149326"/>
          </a:xfrm>
          <a:prstGeom prst="roundRect">
            <a:avLst>
              <a:gd name="adj" fmla="val 5456"/>
            </a:avLst>
          </a:prstGeom>
          <a:solidFill>
            <a:srgbClr val="7CC9C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Normal" panose="020B0400000000000000" charset="-122"/>
              <a:ea typeface="思源黑体 Normal" panose="020B0400000000000000" charset="-122"/>
            </a:endParaRPr>
          </a:p>
        </p:txBody>
      </p:sp>
      <p:sp>
        <p:nvSpPr>
          <p:cNvPr id="17" name="圆角矩形 16"/>
          <p:cNvSpPr/>
          <p:nvPr>
            <p:custDataLst>
              <p:tags r:id="rId4"/>
            </p:custDataLst>
          </p:nvPr>
        </p:nvSpPr>
        <p:spPr>
          <a:xfrm>
            <a:off x="8529298" y="1546906"/>
            <a:ext cx="2303926" cy="2149326"/>
          </a:xfrm>
          <a:prstGeom prst="roundRect">
            <a:avLst>
              <a:gd name="adj" fmla="val 545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Normal" panose="020B0400000000000000" charset="-122"/>
              <a:ea typeface="思源黑体 Normal" panose="020B0400000000000000" charset="-122"/>
            </a:endParaRPr>
          </a:p>
        </p:txBody>
      </p:sp>
      <p:sp>
        <p:nvSpPr>
          <p:cNvPr id="18" name="圆角矩形 17"/>
          <p:cNvSpPr/>
          <p:nvPr>
            <p:custDataLst>
              <p:tags r:id="rId5"/>
            </p:custDataLst>
          </p:nvPr>
        </p:nvSpPr>
        <p:spPr>
          <a:xfrm>
            <a:off x="1265555" y="3969385"/>
            <a:ext cx="2324735" cy="2343785"/>
          </a:xfrm>
          <a:prstGeom prst="roundRect">
            <a:avLst>
              <a:gd name="adj" fmla="val 5456"/>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Normal" panose="020B0400000000000000" charset="-122"/>
              <a:ea typeface="思源黑体 Normal" panose="020B0400000000000000" charset="-122"/>
            </a:endParaRPr>
          </a:p>
        </p:txBody>
      </p:sp>
      <p:sp>
        <p:nvSpPr>
          <p:cNvPr id="19" name="圆角矩形 18"/>
          <p:cNvSpPr/>
          <p:nvPr>
            <p:custDataLst>
              <p:tags r:id="rId6"/>
            </p:custDataLst>
          </p:nvPr>
        </p:nvSpPr>
        <p:spPr>
          <a:xfrm>
            <a:off x="6089015" y="4011295"/>
            <a:ext cx="2319020" cy="2300605"/>
          </a:xfrm>
          <a:prstGeom prst="roundRect">
            <a:avLst>
              <a:gd name="adj" fmla="val 5456"/>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Normal" panose="020B0400000000000000" charset="-122"/>
              <a:ea typeface="思源黑体 Normal" panose="020B0400000000000000" charset="-122"/>
            </a:endParaRPr>
          </a:p>
        </p:txBody>
      </p:sp>
      <p:sp>
        <p:nvSpPr>
          <p:cNvPr id="20" name="圆角矩形 19"/>
          <p:cNvSpPr/>
          <p:nvPr>
            <p:custDataLst>
              <p:tags r:id="rId7"/>
            </p:custDataLst>
          </p:nvPr>
        </p:nvSpPr>
        <p:spPr>
          <a:xfrm>
            <a:off x="11093450" y="4006850"/>
            <a:ext cx="422910" cy="2313940"/>
          </a:xfrm>
          <a:prstGeom prst="roundRect">
            <a:avLst>
              <a:gd name="adj" fmla="val 11980"/>
            </a:avLst>
          </a:prstGeom>
          <a:solidFill>
            <a:srgbClr val="F0C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Normal" panose="020B0400000000000000" charset="-122"/>
              <a:ea typeface="思源黑体 Normal" panose="020B0400000000000000" charset="-122"/>
            </a:endParaRPr>
          </a:p>
        </p:txBody>
      </p:sp>
      <p:pic>
        <p:nvPicPr>
          <p:cNvPr id="4" name="图片 3"/>
          <p:cNvPicPr>
            <a:picLocks noChangeAspect="1"/>
          </p:cNvPicPr>
          <p:nvPr/>
        </p:nvPicPr>
        <p:blipFill>
          <a:blip r:embed="rId8"/>
          <a:srcRect b="18760"/>
          <a:stretch>
            <a:fillRect/>
          </a:stretch>
        </p:blipFill>
        <p:spPr>
          <a:xfrm>
            <a:off x="1265555" y="1473835"/>
            <a:ext cx="2304415" cy="2164080"/>
          </a:xfrm>
          <a:prstGeom prst="roundRect">
            <a:avLst/>
          </a:prstGeom>
        </p:spPr>
      </p:pic>
      <p:sp>
        <p:nvSpPr>
          <p:cNvPr id="22" name="文本框 21"/>
          <p:cNvSpPr txBox="1"/>
          <p:nvPr/>
        </p:nvSpPr>
        <p:spPr>
          <a:xfrm>
            <a:off x="3640455" y="1533525"/>
            <a:ext cx="2406650" cy="1568450"/>
          </a:xfrm>
          <a:prstGeom prst="rect">
            <a:avLst/>
          </a:prstGeom>
          <a:noFill/>
        </p:spPr>
        <p:txBody>
          <a:bodyPr wrap="square" rtlCol="0">
            <a:spAutoFit/>
          </a:bodyPr>
          <a:p>
            <a:pPr algn="just">
              <a:lnSpc>
                <a:spcPct val="150000"/>
              </a:lnSpc>
            </a:pPr>
            <a:r>
              <a:rPr lang="zh-CN" altLang="en-US" sz="1600" b="1">
                <a:solidFill>
                  <a:srgbClr val="FF0000"/>
                </a:solidFill>
                <a:latin typeface="思源黑体 Normal" panose="020B0400000000000000" charset="-122"/>
                <a:ea typeface="思源黑体 Normal" panose="020B0400000000000000" charset="-122"/>
                <a:cs typeface="思源黑体 Normal" panose="020B0400000000000000" charset="-122"/>
              </a:rPr>
              <a:t>直觉+思考=概念主义者</a:t>
            </a:r>
            <a:endParaRPr lang="zh-CN" altLang="en-US" sz="1600" b="1">
              <a:solidFill>
                <a:srgbClr val="FF0000"/>
              </a:solidFill>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endParaRPr lang="zh-CN" altLang="en-US" sz="1600" b="1">
              <a:solidFill>
                <a:srgbClr val="FF0000"/>
              </a:solidFill>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a:latin typeface="思源黑体 Normal" panose="020B0400000000000000" charset="-122"/>
                <a:ea typeface="思源黑体 Normal" panose="020B0400000000000000" charset="-122"/>
                <a:cs typeface="思源黑体 Normal" panose="020B0400000000000000" charset="-122"/>
              </a:rPr>
              <a:t>概念主义者自信、有智慧、富有想象力。</a:t>
            </a:r>
            <a:endParaRPr lang="zh-CN" altLang="en-US" sz="1600">
              <a:latin typeface="思源黑体 Normal" panose="020B0400000000000000" charset="-122"/>
              <a:ea typeface="思源黑体 Normal" panose="020B0400000000000000" charset="-122"/>
              <a:cs typeface="思源黑体 Normal" panose="020B0400000000000000" charset="-122"/>
            </a:endParaRPr>
          </a:p>
        </p:txBody>
      </p:sp>
      <p:pic>
        <p:nvPicPr>
          <p:cNvPr id="23" name="图片 22" descr="89961250564571984"/>
          <p:cNvPicPr>
            <a:picLocks noChangeAspect="1"/>
          </p:cNvPicPr>
          <p:nvPr/>
        </p:nvPicPr>
        <p:blipFill>
          <a:blip r:embed="rId9"/>
          <a:srcRect l="5875" t="3175" r="6801" b="12374"/>
          <a:stretch>
            <a:fillRect/>
          </a:stretch>
        </p:blipFill>
        <p:spPr>
          <a:xfrm>
            <a:off x="6105525" y="1473200"/>
            <a:ext cx="2303145" cy="2157095"/>
          </a:xfrm>
          <a:prstGeom prst="roundRect">
            <a:avLst/>
          </a:prstGeom>
        </p:spPr>
      </p:pic>
      <p:sp>
        <p:nvSpPr>
          <p:cNvPr id="24" name="文本框 23"/>
          <p:cNvSpPr txBox="1"/>
          <p:nvPr/>
        </p:nvSpPr>
        <p:spPr>
          <a:xfrm>
            <a:off x="8512810" y="1565275"/>
            <a:ext cx="2328545" cy="1938020"/>
          </a:xfrm>
          <a:prstGeom prst="rect">
            <a:avLst/>
          </a:prstGeom>
          <a:noFill/>
        </p:spPr>
        <p:txBody>
          <a:bodyPr wrap="square" rtlCol="0">
            <a:spAutoFit/>
          </a:bodyPr>
          <a:p>
            <a:pPr algn="just">
              <a:lnSpc>
                <a:spcPct val="150000"/>
              </a:lnSpc>
            </a:pPr>
            <a:r>
              <a:rPr lang="zh-CN" altLang="en-US" sz="1600" b="1">
                <a:solidFill>
                  <a:srgbClr val="FF0000"/>
                </a:solidFill>
                <a:latin typeface="思源黑体 Normal" panose="020B0400000000000000" charset="-122"/>
                <a:ea typeface="思源黑体 Normal" panose="020B0400000000000000" charset="-122"/>
                <a:cs typeface="思源黑体 Normal" panose="020B0400000000000000" charset="-122"/>
              </a:rPr>
              <a:t>感觉+感知=经验主义者</a:t>
            </a:r>
            <a:endParaRPr lang="zh-CN" altLang="en-US" sz="1600" b="1">
              <a:solidFill>
                <a:srgbClr val="FF0000"/>
              </a:solidFill>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endParaRPr lang="zh-CN" altLang="en-US" sz="1600" b="1">
              <a:solidFill>
                <a:srgbClr val="FF0000"/>
              </a:solidFill>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a:latin typeface="思源黑体 Normal" panose="020B0400000000000000" charset="-122"/>
                <a:ea typeface="思源黑体 Normal" panose="020B0400000000000000" charset="-122"/>
                <a:cs typeface="思源黑体 Normal" panose="020B0400000000000000" charset="-122"/>
              </a:rPr>
              <a:t>经验主义者关注五官带给他们的信息，喜欢自由随意的生活方式。</a:t>
            </a:r>
            <a:endParaRPr lang="zh-CN" altLang="en-US" sz="1600">
              <a:latin typeface="思源黑体 Normal" panose="020B0400000000000000" charset="-122"/>
              <a:ea typeface="思源黑体 Normal" panose="020B0400000000000000" charset="-122"/>
              <a:cs typeface="思源黑体 Normal" panose="020B0400000000000000" charset="-122"/>
            </a:endParaRPr>
          </a:p>
        </p:txBody>
      </p:sp>
      <p:pic>
        <p:nvPicPr>
          <p:cNvPr id="25" name="图片 24"/>
          <p:cNvPicPr>
            <a:picLocks noChangeAspect="1"/>
          </p:cNvPicPr>
          <p:nvPr/>
        </p:nvPicPr>
        <p:blipFill>
          <a:blip r:embed="rId10"/>
          <a:srcRect t="4806" b="21285"/>
          <a:stretch>
            <a:fillRect/>
          </a:stretch>
        </p:blipFill>
        <p:spPr>
          <a:xfrm>
            <a:off x="3653790" y="3966845"/>
            <a:ext cx="2347595" cy="2345055"/>
          </a:xfrm>
          <a:prstGeom prst="roundRect">
            <a:avLst/>
          </a:prstGeom>
        </p:spPr>
      </p:pic>
      <p:sp>
        <p:nvSpPr>
          <p:cNvPr id="26" name="文本框 25"/>
          <p:cNvSpPr txBox="1"/>
          <p:nvPr/>
        </p:nvSpPr>
        <p:spPr>
          <a:xfrm>
            <a:off x="1265555" y="4005580"/>
            <a:ext cx="2324100" cy="2306955"/>
          </a:xfrm>
          <a:prstGeom prst="rect">
            <a:avLst/>
          </a:prstGeom>
          <a:noFill/>
        </p:spPr>
        <p:txBody>
          <a:bodyPr wrap="square" rtlCol="0">
            <a:spAutoFit/>
          </a:bodyPr>
          <a:p>
            <a:pPr algn="just">
              <a:lnSpc>
                <a:spcPct val="150000"/>
              </a:lnSpc>
            </a:pPr>
            <a:r>
              <a:rPr sz="1600" b="1">
                <a:solidFill>
                  <a:srgbClr val="FF0000"/>
                </a:solidFill>
                <a:latin typeface="思源黑体 Normal" panose="020B0400000000000000" charset="-122"/>
                <a:ea typeface="思源黑体 Normal" panose="020B0400000000000000" charset="-122"/>
                <a:cs typeface="思源黑体 Normal" panose="020B0400000000000000" charset="-122"/>
              </a:rPr>
              <a:t>直觉+情感=理想主义者</a:t>
            </a:r>
            <a:endParaRPr sz="1600" b="1">
              <a:solidFill>
                <a:srgbClr val="FF0000"/>
              </a:solidFill>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endParaRPr sz="1600" b="1">
              <a:solidFill>
                <a:srgbClr val="FF0000"/>
              </a:solidFill>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a:solidFill>
                  <a:schemeClr val="tx1">
                    <a:lumMod val="50000"/>
                  </a:schemeClr>
                </a:solidFill>
                <a:latin typeface="思源黑体 Normal" panose="020B0400000000000000" charset="-122"/>
                <a:ea typeface="思源黑体 Normal" panose="020B0400000000000000" charset="-122"/>
                <a:cs typeface="思源黑体 Normal" panose="020B0400000000000000" charset="-122"/>
              </a:rPr>
              <a:t>理想主义者感兴趣的是事物的意义、关系和可能性，并基于其个人的价值观念做出决定。</a:t>
            </a:r>
            <a:endParaRPr lang="zh-CN" altLang="en-US" sz="1600">
              <a:solidFill>
                <a:schemeClr val="tx1">
                  <a:lumMod val="50000"/>
                </a:schemeClr>
              </a:solidFill>
              <a:latin typeface="思源黑体 Normal" panose="020B0400000000000000" charset="-122"/>
              <a:ea typeface="思源黑体 Normal" panose="020B0400000000000000" charset="-122"/>
              <a:cs typeface="思源黑体 Normal" panose="020B0400000000000000" charset="-122"/>
            </a:endParaRPr>
          </a:p>
        </p:txBody>
      </p:sp>
      <p:pic>
        <p:nvPicPr>
          <p:cNvPr id="27" name="图片 26"/>
          <p:cNvPicPr>
            <a:picLocks noChangeAspect="1"/>
          </p:cNvPicPr>
          <p:nvPr/>
        </p:nvPicPr>
        <p:blipFill>
          <a:blip r:embed="rId11"/>
          <a:srcRect b="24797"/>
          <a:stretch>
            <a:fillRect/>
          </a:stretch>
        </p:blipFill>
        <p:spPr>
          <a:xfrm>
            <a:off x="8538210" y="3943985"/>
            <a:ext cx="2327910" cy="2367915"/>
          </a:xfrm>
          <a:prstGeom prst="roundRect">
            <a:avLst/>
          </a:prstGeom>
        </p:spPr>
      </p:pic>
      <p:sp>
        <p:nvSpPr>
          <p:cNvPr id="28" name="文本框 27"/>
          <p:cNvSpPr txBox="1"/>
          <p:nvPr/>
        </p:nvSpPr>
        <p:spPr>
          <a:xfrm>
            <a:off x="6054725" y="4013835"/>
            <a:ext cx="2361565" cy="2306955"/>
          </a:xfrm>
          <a:prstGeom prst="rect">
            <a:avLst/>
          </a:prstGeom>
          <a:noFill/>
        </p:spPr>
        <p:txBody>
          <a:bodyPr wrap="square" rtlCol="0">
            <a:spAutoFit/>
          </a:bodyPr>
          <a:p>
            <a:pPr algn="just">
              <a:lnSpc>
                <a:spcPct val="150000"/>
              </a:lnSpc>
            </a:pPr>
            <a:r>
              <a:rPr sz="1600" b="1">
                <a:solidFill>
                  <a:srgbClr val="FF0000"/>
                </a:solidFill>
                <a:latin typeface="思源黑体 Normal" panose="020B0400000000000000" charset="-122"/>
                <a:ea typeface="思源黑体 Normal" panose="020B0400000000000000" charset="-122"/>
                <a:cs typeface="思源黑体 Normal" panose="020B0400000000000000" charset="-122"/>
              </a:rPr>
              <a:t>感觉+判断=传统主义者</a:t>
            </a:r>
            <a:endParaRPr sz="1600" b="1">
              <a:solidFill>
                <a:srgbClr val="FF0000"/>
              </a:solidFill>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endParaRPr sz="1600" b="1">
              <a:solidFill>
                <a:srgbClr val="FF0000"/>
              </a:solidFill>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a:solidFill>
                  <a:schemeClr val="tx1">
                    <a:lumMod val="50000"/>
                  </a:schemeClr>
                </a:solidFill>
                <a:latin typeface="思源黑体 Normal" panose="020B0400000000000000" charset="-122"/>
                <a:ea typeface="思源黑体 Normal" panose="020B0400000000000000" charset="-122"/>
                <a:cs typeface="思源黑体 Normal" panose="020B0400000000000000" charset="-122"/>
              </a:rPr>
              <a:t>传统主义者相信事实、喜欢有结构有条理的世界，喜欢做决定，既现实又有明确目标。</a:t>
            </a:r>
            <a:endParaRPr lang="zh-CN" altLang="en-US" sz="1600">
              <a:solidFill>
                <a:schemeClr val="tx1">
                  <a:lumMod val="50000"/>
                </a:schemeClr>
              </a:solidFill>
              <a:latin typeface="思源黑体 Normal" panose="020B0400000000000000" charset="-122"/>
              <a:ea typeface="思源黑体 Normal" panose="020B0400000000000000" charset="-122"/>
              <a:cs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03</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81020"/>
            <a:ext cx="7039610" cy="737235"/>
          </a:xfrm>
          <a:prstGeom prst="rect">
            <a:avLst/>
          </a:prstGeom>
          <a:noFill/>
        </p:spPr>
        <p:txBody>
          <a:bodyPr wrap="square" rtlCol="0">
            <a:spAutoFit/>
          </a:bodyPr>
          <a:lstStyle/>
          <a:p>
            <a:pPr algn="ctr"/>
            <a:r>
              <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澄清职业价值观</a:t>
            </a:r>
            <a:endPar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价值观</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Rectangle 27"/>
          <p:cNvSpPr/>
          <p:nvPr/>
        </p:nvSpPr>
        <p:spPr>
          <a:xfrm>
            <a:off x="819785" y="1920875"/>
            <a:ext cx="8225155" cy="3720465"/>
          </a:xfrm>
          <a:prstGeom prst="rect">
            <a:avLst/>
          </a:prstGeom>
          <a:noFill/>
          <a:ln w="133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latin typeface="思源黑体 Normal" panose="020B0400000000000000" charset="-122"/>
              <a:ea typeface="思源黑体 Normal" panose="020B0400000000000000" charset="-122"/>
              <a:cs typeface="+mn-ea"/>
              <a:sym typeface="+mn-lt"/>
            </a:endParaRPr>
          </a:p>
        </p:txBody>
      </p:sp>
      <p:sp>
        <p:nvSpPr>
          <p:cNvPr id="5" name="Rectangle 29"/>
          <p:cNvSpPr/>
          <p:nvPr/>
        </p:nvSpPr>
        <p:spPr>
          <a:xfrm>
            <a:off x="9229090" y="1852295"/>
            <a:ext cx="2219325" cy="38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latin typeface="思源黑体 Normal" panose="020B0400000000000000" charset="-122"/>
              <a:ea typeface="思源黑体 Normal" panose="020B0400000000000000" charset="-122"/>
              <a:cs typeface="+mn-ea"/>
              <a:sym typeface="+mn-lt"/>
            </a:endParaRPr>
          </a:p>
        </p:txBody>
      </p:sp>
      <p:sp>
        <p:nvSpPr>
          <p:cNvPr id="6" name="Subtitle 2"/>
          <p:cNvSpPr txBox="1"/>
          <p:nvPr/>
        </p:nvSpPr>
        <p:spPr>
          <a:xfrm>
            <a:off x="9469862" y="2417414"/>
            <a:ext cx="1853534" cy="2360295"/>
          </a:xfrm>
          <a:prstGeom prst="rect">
            <a:avLst/>
          </a:prstGeom>
        </p:spPr>
        <p:txBody>
          <a:bodyPr vert="horz" wrap="square" lIns="144993" tIns="72497" rIns="144993" bIns="72497"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panose="020B0306030504020204"/>
                <a:ea typeface="+mn-ea"/>
                <a:cs typeface="Open Sans Light" panose="020B0306030504020204"/>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ct val="200000"/>
              </a:lnSpc>
            </a:pPr>
            <a:r>
              <a:rPr lang="zh-CN" altLang="en-US" sz="1800" b="1" spc="15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mn-lt"/>
              </a:rPr>
              <a:t>不同的价值观会产生不同的行为模式，而行为决定结果。</a:t>
            </a:r>
            <a:endParaRPr lang="zh-CN" altLang="en-US" sz="1800" b="1" spc="15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mn-lt"/>
            </a:endParaRPr>
          </a:p>
        </p:txBody>
      </p:sp>
      <p:sp>
        <p:nvSpPr>
          <p:cNvPr id="8" name="PA-文本框 9"/>
          <p:cNvSpPr txBox="1"/>
          <p:nvPr>
            <p:custDataLst>
              <p:tags r:id="rId2"/>
            </p:custDataLst>
          </p:nvPr>
        </p:nvSpPr>
        <p:spPr>
          <a:xfrm>
            <a:off x="3678555" y="2733675"/>
            <a:ext cx="4857115" cy="1260475"/>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just">
              <a:lnSpc>
                <a:spcPct val="200000"/>
              </a:lnSpc>
            </a:pPr>
            <a:r>
              <a:rPr lang="zh-CN" altLang="en-US" sz="1800" b="1" spc="150" dirty="0">
                <a:solidFill>
                  <a:schemeClr val="tx1"/>
                </a:solidFill>
                <a:uFillTx/>
                <a:latin typeface="思源黑体 Normal" panose="020B0400000000000000" charset="-122"/>
                <a:ea typeface="思源黑体 Normal" panose="020B0400000000000000" charset="-122"/>
                <a:cs typeface="+mn-ea"/>
                <a:sym typeface="+mn-lt"/>
              </a:rPr>
              <a:t>价值观是一种处理事情判断对错、取舍的</a:t>
            </a:r>
            <a:r>
              <a:rPr lang="zh-CN" altLang="en-US" sz="2000" b="1" spc="150" dirty="0">
                <a:solidFill>
                  <a:srgbClr val="FF0000"/>
                </a:solidFill>
                <a:uFillTx/>
                <a:latin typeface="思源黑体 Normal" panose="020B0400000000000000" charset="-122"/>
                <a:ea typeface="思源黑体 Normal" panose="020B0400000000000000" charset="-122"/>
                <a:cs typeface="+mn-ea"/>
                <a:sym typeface="+mn-lt"/>
              </a:rPr>
              <a:t>标准</a:t>
            </a:r>
            <a:r>
              <a:rPr lang="zh-CN" altLang="en-US" sz="1800" b="1" spc="150" dirty="0">
                <a:solidFill>
                  <a:schemeClr val="tx1"/>
                </a:solidFill>
                <a:uFillTx/>
                <a:latin typeface="思源黑体 Normal" panose="020B0400000000000000" charset="-122"/>
                <a:ea typeface="思源黑体 Normal" panose="020B0400000000000000" charset="-122"/>
                <a:cs typeface="+mn-ea"/>
                <a:sym typeface="+mn-lt"/>
              </a:rPr>
              <a:t>，是在面临抉择时的一项</a:t>
            </a:r>
            <a:r>
              <a:rPr lang="zh-CN" altLang="en-US" sz="2000" b="1" spc="150" dirty="0">
                <a:solidFill>
                  <a:srgbClr val="FF0000"/>
                </a:solidFill>
                <a:uFillTx/>
                <a:latin typeface="思源黑体 Normal" panose="020B0400000000000000" charset="-122"/>
                <a:ea typeface="思源黑体 Normal" panose="020B0400000000000000" charset="-122"/>
                <a:cs typeface="+mn-ea"/>
                <a:sym typeface="+mn-lt"/>
              </a:rPr>
              <a:t>思维依据</a:t>
            </a:r>
            <a:r>
              <a:rPr lang="zh-CN" altLang="en-US" sz="1800" b="1" spc="150" dirty="0">
                <a:solidFill>
                  <a:schemeClr val="tx1"/>
                </a:solidFill>
                <a:uFillTx/>
                <a:latin typeface="思源黑体 Normal" panose="020B0400000000000000" charset="-122"/>
                <a:ea typeface="思源黑体 Normal" panose="020B0400000000000000" charset="-122"/>
                <a:cs typeface="+mn-ea"/>
                <a:sym typeface="+mn-lt"/>
              </a:rPr>
              <a:t>。</a:t>
            </a:r>
            <a:endParaRPr lang="zh-CN" altLang="en-US" sz="1800" b="1" spc="150" dirty="0">
              <a:solidFill>
                <a:schemeClr val="tx1"/>
              </a:solidFill>
              <a:uFillTx/>
              <a:latin typeface="思源黑体 Normal" panose="020B0400000000000000" charset="-122"/>
              <a:ea typeface="思源黑体 Normal" panose="020B0400000000000000" charset="-122"/>
              <a:cs typeface="+mn-ea"/>
              <a:sym typeface="+mn-lt"/>
            </a:endParaRPr>
          </a:p>
        </p:txBody>
      </p:sp>
      <p:grpSp>
        <p:nvGrpSpPr>
          <p:cNvPr id="7" name="97e86342-492d-447e-bf4b-fe01dd872c55"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3"/>
            </p:custDataLst>
          </p:nvPr>
        </p:nvGrpSpPr>
        <p:grpSpPr>
          <a:xfrm>
            <a:off x="919480" y="3248660"/>
            <a:ext cx="2740660" cy="2256155"/>
            <a:chOff x="3340100" y="1388539"/>
            <a:chExt cx="5511800" cy="4536974"/>
          </a:xfrm>
        </p:grpSpPr>
        <p:sp>
          <p:nvSpPr>
            <p:cNvPr id="10" name="ísḻîḓè"/>
            <p:cNvSpPr/>
            <p:nvPr/>
          </p:nvSpPr>
          <p:spPr bwMode="auto">
            <a:xfrm>
              <a:off x="5979775" y="2494250"/>
              <a:ext cx="484795" cy="418830"/>
            </a:xfrm>
            <a:custGeom>
              <a:avLst/>
              <a:gdLst>
                <a:gd name="T0" fmla="*/ 23 w 1661"/>
                <a:gd name="T1" fmla="*/ 690 h 1440"/>
                <a:gd name="T2" fmla="*/ 0 w 1661"/>
                <a:gd name="T3" fmla="*/ 828 h 1440"/>
                <a:gd name="T4" fmla="*/ 1661 w 1661"/>
                <a:gd name="T5" fmla="*/ 667 h 1440"/>
                <a:gd name="T6" fmla="*/ 1483 w 1661"/>
                <a:gd name="T7" fmla="*/ 0 h 1440"/>
                <a:gd name="T8" fmla="*/ 23 w 1661"/>
                <a:gd name="T9" fmla="*/ 690 h 1440"/>
              </a:gdLst>
              <a:ahLst/>
              <a:cxnLst>
                <a:cxn ang="0">
                  <a:pos x="T0" y="T1"/>
                </a:cxn>
                <a:cxn ang="0">
                  <a:pos x="T2" y="T3"/>
                </a:cxn>
                <a:cxn ang="0">
                  <a:pos x="T4" y="T5"/>
                </a:cxn>
                <a:cxn ang="0">
                  <a:pos x="T6" y="T7"/>
                </a:cxn>
                <a:cxn ang="0">
                  <a:pos x="T8" y="T9"/>
                </a:cxn>
              </a:cxnLst>
              <a:rect l="0" t="0" r="r" b="b"/>
              <a:pathLst>
                <a:path w="1661" h="1440">
                  <a:moveTo>
                    <a:pt x="23" y="690"/>
                  </a:moveTo>
                  <a:cubicBezTo>
                    <a:pt x="0" y="828"/>
                    <a:pt x="0" y="828"/>
                    <a:pt x="0" y="828"/>
                  </a:cubicBezTo>
                  <a:cubicBezTo>
                    <a:pt x="1209" y="1440"/>
                    <a:pt x="1661" y="667"/>
                    <a:pt x="1661" y="667"/>
                  </a:cubicBezTo>
                  <a:cubicBezTo>
                    <a:pt x="1483" y="0"/>
                    <a:pt x="1483" y="0"/>
                    <a:pt x="1483" y="0"/>
                  </a:cubicBezTo>
                  <a:cubicBezTo>
                    <a:pt x="1213" y="329"/>
                    <a:pt x="726" y="749"/>
                    <a:pt x="23" y="690"/>
                  </a:cubicBezTo>
                  <a:close/>
                </a:path>
              </a:pathLst>
            </a:custGeom>
            <a:solidFill>
              <a:srgbClr val="EDD1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11" name="ïṩľîdé"/>
            <p:cNvSpPr/>
            <p:nvPr/>
          </p:nvSpPr>
          <p:spPr bwMode="auto">
            <a:xfrm>
              <a:off x="5986057" y="2492156"/>
              <a:ext cx="426159" cy="219886"/>
            </a:xfrm>
            <a:custGeom>
              <a:avLst/>
              <a:gdLst>
                <a:gd name="T0" fmla="*/ 1460 w 1460"/>
                <a:gd name="T1" fmla="*/ 8 h 756"/>
                <a:gd name="T2" fmla="*/ 1459 w 1460"/>
                <a:gd name="T3" fmla="*/ 0 h 756"/>
                <a:gd name="T4" fmla="*/ 115 w 1460"/>
                <a:gd name="T5" fmla="*/ 0 h 756"/>
                <a:gd name="T6" fmla="*/ 0 w 1460"/>
                <a:gd name="T7" fmla="*/ 696 h 756"/>
                <a:gd name="T8" fmla="*/ 1460 w 1460"/>
                <a:gd name="T9" fmla="*/ 8 h 756"/>
              </a:gdLst>
              <a:ahLst/>
              <a:cxnLst>
                <a:cxn ang="0">
                  <a:pos x="T0" y="T1"/>
                </a:cxn>
                <a:cxn ang="0">
                  <a:pos x="T2" y="T3"/>
                </a:cxn>
                <a:cxn ang="0">
                  <a:pos x="T4" y="T5"/>
                </a:cxn>
                <a:cxn ang="0">
                  <a:pos x="T6" y="T7"/>
                </a:cxn>
                <a:cxn ang="0">
                  <a:pos x="T8" y="T9"/>
                </a:cxn>
              </a:cxnLst>
              <a:rect l="0" t="0" r="r" b="b"/>
              <a:pathLst>
                <a:path w="1460" h="756">
                  <a:moveTo>
                    <a:pt x="1460" y="8"/>
                  </a:moveTo>
                  <a:cubicBezTo>
                    <a:pt x="1459" y="0"/>
                    <a:pt x="1459" y="0"/>
                    <a:pt x="1459" y="0"/>
                  </a:cubicBezTo>
                  <a:cubicBezTo>
                    <a:pt x="115" y="0"/>
                    <a:pt x="115" y="0"/>
                    <a:pt x="115" y="0"/>
                  </a:cubicBezTo>
                  <a:cubicBezTo>
                    <a:pt x="0" y="696"/>
                    <a:pt x="0" y="696"/>
                    <a:pt x="0" y="696"/>
                  </a:cubicBezTo>
                  <a:cubicBezTo>
                    <a:pt x="703" y="756"/>
                    <a:pt x="1190" y="337"/>
                    <a:pt x="1460" y="8"/>
                  </a:cubicBezTo>
                  <a:close/>
                </a:path>
              </a:pathLst>
            </a:custGeom>
            <a:solidFill>
              <a:srgbClr val="CCB6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12" name="îṧľïḓê"/>
            <p:cNvSpPr/>
            <p:nvPr/>
          </p:nvSpPr>
          <p:spPr bwMode="auto">
            <a:xfrm>
              <a:off x="5694970" y="2635605"/>
              <a:ext cx="950744" cy="1537105"/>
            </a:xfrm>
            <a:custGeom>
              <a:avLst/>
              <a:gdLst>
                <a:gd name="T0" fmla="*/ 408 w 3262"/>
                <a:gd name="T1" fmla="*/ 490 h 5277"/>
                <a:gd name="T2" fmla="*/ 1089 w 3262"/>
                <a:gd name="T3" fmla="*/ 155 h 5277"/>
                <a:gd name="T4" fmla="*/ 2586 w 3262"/>
                <a:gd name="T5" fmla="*/ 162 h 5277"/>
                <a:gd name="T6" fmla="*/ 3085 w 3262"/>
                <a:gd name="T7" fmla="*/ 466 h 5277"/>
                <a:gd name="T8" fmla="*/ 2306 w 3262"/>
                <a:gd name="T9" fmla="*/ 5140 h 5277"/>
                <a:gd name="T10" fmla="*/ 1296 w 3262"/>
                <a:gd name="T11" fmla="*/ 5140 h 5277"/>
                <a:gd name="T12" fmla="*/ 408 w 3262"/>
                <a:gd name="T13" fmla="*/ 490 h 5277"/>
              </a:gdLst>
              <a:ahLst/>
              <a:cxnLst>
                <a:cxn ang="0">
                  <a:pos x="T0" y="T1"/>
                </a:cxn>
                <a:cxn ang="0">
                  <a:pos x="T2" y="T3"/>
                </a:cxn>
                <a:cxn ang="0">
                  <a:pos x="T4" y="T5"/>
                </a:cxn>
                <a:cxn ang="0">
                  <a:pos x="T6" y="T7"/>
                </a:cxn>
                <a:cxn ang="0">
                  <a:pos x="T8" y="T9"/>
                </a:cxn>
                <a:cxn ang="0">
                  <a:pos x="T10" y="T11"/>
                </a:cxn>
                <a:cxn ang="0">
                  <a:pos x="T12" y="T13"/>
                </a:cxn>
              </a:cxnLst>
              <a:rect l="0" t="0" r="r" b="b"/>
              <a:pathLst>
                <a:path w="3262" h="5277">
                  <a:moveTo>
                    <a:pt x="408" y="490"/>
                  </a:moveTo>
                  <a:cubicBezTo>
                    <a:pt x="408" y="490"/>
                    <a:pt x="839" y="0"/>
                    <a:pt x="1089" y="155"/>
                  </a:cubicBezTo>
                  <a:cubicBezTo>
                    <a:pt x="1089" y="155"/>
                    <a:pt x="1928" y="786"/>
                    <a:pt x="2586" y="162"/>
                  </a:cubicBezTo>
                  <a:cubicBezTo>
                    <a:pt x="2586" y="162"/>
                    <a:pt x="2903" y="90"/>
                    <a:pt x="3085" y="466"/>
                  </a:cubicBezTo>
                  <a:cubicBezTo>
                    <a:pt x="3262" y="832"/>
                    <a:pt x="2526" y="5004"/>
                    <a:pt x="2306" y="5140"/>
                  </a:cubicBezTo>
                  <a:cubicBezTo>
                    <a:pt x="2087" y="5277"/>
                    <a:pt x="1296" y="5140"/>
                    <a:pt x="1296" y="5140"/>
                  </a:cubicBezTo>
                  <a:cubicBezTo>
                    <a:pt x="1296" y="5140"/>
                    <a:pt x="0" y="1986"/>
                    <a:pt x="408" y="490"/>
                  </a:cubicBezTo>
                  <a:close/>
                </a:path>
              </a:pathLst>
            </a:custGeom>
            <a:solidFill>
              <a:srgbClr val="D0DA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14" name="í$ḷïḍê"/>
            <p:cNvSpPr/>
            <p:nvPr/>
          </p:nvSpPr>
          <p:spPr bwMode="auto">
            <a:xfrm>
              <a:off x="6114847" y="2738218"/>
              <a:ext cx="204180" cy="183238"/>
            </a:xfrm>
            <a:custGeom>
              <a:avLst/>
              <a:gdLst>
                <a:gd name="T0" fmla="*/ 701 w 701"/>
                <a:gd name="T1" fmla="*/ 0 h 629"/>
                <a:gd name="T2" fmla="*/ 362 w 701"/>
                <a:gd name="T3" fmla="*/ 0 h 629"/>
                <a:gd name="T4" fmla="*/ 340 w 701"/>
                <a:gd name="T5" fmla="*/ 0 h 629"/>
                <a:gd name="T6" fmla="*/ 0 w 701"/>
                <a:gd name="T7" fmla="*/ 0 h 629"/>
                <a:gd name="T8" fmla="*/ 342 w 701"/>
                <a:gd name="T9" fmla="*/ 616 h 629"/>
                <a:gd name="T10" fmla="*/ 342 w 701"/>
                <a:gd name="T11" fmla="*/ 629 h 629"/>
                <a:gd name="T12" fmla="*/ 351 w 701"/>
                <a:gd name="T13" fmla="*/ 622 h 629"/>
                <a:gd name="T14" fmla="*/ 360 w 701"/>
                <a:gd name="T15" fmla="*/ 629 h 629"/>
                <a:gd name="T16" fmla="*/ 360 w 701"/>
                <a:gd name="T17" fmla="*/ 617 h 629"/>
                <a:gd name="T18" fmla="*/ 701 w 701"/>
                <a:gd name="T1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 h="629">
                  <a:moveTo>
                    <a:pt x="701" y="0"/>
                  </a:moveTo>
                  <a:cubicBezTo>
                    <a:pt x="362" y="0"/>
                    <a:pt x="362" y="0"/>
                    <a:pt x="362" y="0"/>
                  </a:cubicBezTo>
                  <a:cubicBezTo>
                    <a:pt x="340" y="0"/>
                    <a:pt x="340" y="0"/>
                    <a:pt x="340" y="0"/>
                  </a:cubicBezTo>
                  <a:cubicBezTo>
                    <a:pt x="0" y="0"/>
                    <a:pt x="0" y="0"/>
                    <a:pt x="0" y="0"/>
                  </a:cubicBezTo>
                  <a:cubicBezTo>
                    <a:pt x="0" y="0"/>
                    <a:pt x="103" y="426"/>
                    <a:pt x="342" y="616"/>
                  </a:cubicBezTo>
                  <a:cubicBezTo>
                    <a:pt x="342" y="629"/>
                    <a:pt x="342" y="629"/>
                    <a:pt x="342" y="629"/>
                  </a:cubicBezTo>
                  <a:cubicBezTo>
                    <a:pt x="345" y="627"/>
                    <a:pt x="348" y="625"/>
                    <a:pt x="351" y="622"/>
                  </a:cubicBezTo>
                  <a:cubicBezTo>
                    <a:pt x="354" y="625"/>
                    <a:pt x="357" y="627"/>
                    <a:pt x="360" y="629"/>
                  </a:cubicBezTo>
                  <a:cubicBezTo>
                    <a:pt x="360" y="617"/>
                    <a:pt x="360" y="617"/>
                    <a:pt x="360" y="617"/>
                  </a:cubicBezTo>
                  <a:cubicBezTo>
                    <a:pt x="599" y="426"/>
                    <a:pt x="701" y="0"/>
                    <a:pt x="701" y="0"/>
                  </a:cubicBezTo>
                  <a:close/>
                </a:path>
              </a:pathLst>
            </a:custGeom>
            <a:solidFill>
              <a:srgbClr val="2F9F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15" name="ïṣľîḓê"/>
            <p:cNvSpPr/>
            <p:nvPr/>
          </p:nvSpPr>
          <p:spPr bwMode="auto">
            <a:xfrm>
              <a:off x="6060399" y="2870149"/>
              <a:ext cx="317264" cy="1493128"/>
            </a:xfrm>
            <a:custGeom>
              <a:avLst/>
              <a:gdLst>
                <a:gd name="T0" fmla="*/ 687 w 1086"/>
                <a:gd name="T1" fmla="*/ 0 h 5126"/>
                <a:gd name="T2" fmla="*/ 532 w 1086"/>
                <a:gd name="T3" fmla="*/ 163 h 5126"/>
                <a:gd name="T4" fmla="*/ 384 w 1086"/>
                <a:gd name="T5" fmla="*/ 0 h 5126"/>
                <a:gd name="T6" fmla="*/ 82 w 1086"/>
                <a:gd name="T7" fmla="*/ 3756 h 5126"/>
                <a:gd name="T8" fmla="*/ 523 w 1086"/>
                <a:gd name="T9" fmla="*/ 5121 h 5126"/>
                <a:gd name="T10" fmla="*/ 535 w 1086"/>
                <a:gd name="T11" fmla="*/ 5126 h 5126"/>
                <a:gd name="T12" fmla="*/ 547 w 1086"/>
                <a:gd name="T13" fmla="*/ 5121 h 5126"/>
                <a:gd name="T14" fmla="*/ 1005 w 1086"/>
                <a:gd name="T15" fmla="*/ 3756 h 5126"/>
                <a:gd name="T16" fmla="*/ 687 w 1086"/>
                <a:gd name="T17" fmla="*/ 0 h 5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6" h="5126">
                  <a:moveTo>
                    <a:pt x="687" y="0"/>
                  </a:moveTo>
                  <a:cubicBezTo>
                    <a:pt x="532" y="163"/>
                    <a:pt x="532" y="163"/>
                    <a:pt x="532" y="163"/>
                  </a:cubicBezTo>
                  <a:cubicBezTo>
                    <a:pt x="384" y="0"/>
                    <a:pt x="384" y="0"/>
                    <a:pt x="384" y="0"/>
                  </a:cubicBezTo>
                  <a:cubicBezTo>
                    <a:pt x="384" y="0"/>
                    <a:pt x="0" y="2535"/>
                    <a:pt x="82" y="3756"/>
                  </a:cubicBezTo>
                  <a:cubicBezTo>
                    <a:pt x="154" y="4835"/>
                    <a:pt x="412" y="5065"/>
                    <a:pt x="523" y="5121"/>
                  </a:cubicBezTo>
                  <a:cubicBezTo>
                    <a:pt x="535" y="5126"/>
                    <a:pt x="535" y="5126"/>
                    <a:pt x="535" y="5126"/>
                  </a:cubicBezTo>
                  <a:cubicBezTo>
                    <a:pt x="547" y="5121"/>
                    <a:pt x="547" y="5121"/>
                    <a:pt x="547" y="5121"/>
                  </a:cubicBezTo>
                  <a:cubicBezTo>
                    <a:pt x="658" y="5065"/>
                    <a:pt x="933" y="4835"/>
                    <a:pt x="1005" y="3756"/>
                  </a:cubicBezTo>
                  <a:cubicBezTo>
                    <a:pt x="1086" y="2535"/>
                    <a:pt x="687" y="0"/>
                    <a:pt x="687" y="0"/>
                  </a:cubicBezTo>
                  <a:close/>
                </a:path>
              </a:pathLst>
            </a:custGeom>
            <a:solidFill>
              <a:srgbClr val="2F9F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16" name="iṥḷîde"/>
            <p:cNvSpPr/>
            <p:nvPr/>
          </p:nvSpPr>
          <p:spPr bwMode="auto">
            <a:xfrm>
              <a:off x="5268811" y="2754971"/>
              <a:ext cx="952838" cy="1647048"/>
            </a:xfrm>
            <a:custGeom>
              <a:avLst/>
              <a:gdLst>
                <a:gd name="T0" fmla="*/ 1676 w 3267"/>
                <a:gd name="T1" fmla="*/ 0 h 5657"/>
                <a:gd name="T2" fmla="*/ 0 w 3267"/>
                <a:gd name="T3" fmla="*/ 574 h 5657"/>
                <a:gd name="T4" fmla="*/ 710 w 3267"/>
                <a:gd name="T5" fmla="*/ 3090 h 5657"/>
                <a:gd name="T6" fmla="*/ 1018 w 3267"/>
                <a:gd name="T7" fmla="*/ 4028 h 5657"/>
                <a:gd name="T8" fmla="*/ 1214 w 3267"/>
                <a:gd name="T9" fmla="*/ 5657 h 5657"/>
                <a:gd name="T10" fmla="*/ 3253 w 3267"/>
                <a:gd name="T11" fmla="*/ 5657 h 5657"/>
                <a:gd name="T12" fmla="*/ 3267 w 3267"/>
                <a:gd name="T13" fmla="*/ 4499 h 5657"/>
                <a:gd name="T14" fmla="*/ 1676 w 3267"/>
                <a:gd name="T15" fmla="*/ 0 h 56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7" h="5657">
                  <a:moveTo>
                    <a:pt x="1676" y="0"/>
                  </a:moveTo>
                  <a:cubicBezTo>
                    <a:pt x="1676" y="0"/>
                    <a:pt x="441" y="623"/>
                    <a:pt x="0" y="574"/>
                  </a:cubicBezTo>
                  <a:cubicBezTo>
                    <a:pt x="0" y="574"/>
                    <a:pt x="1005" y="2403"/>
                    <a:pt x="710" y="3090"/>
                  </a:cubicBezTo>
                  <a:cubicBezTo>
                    <a:pt x="710" y="3090"/>
                    <a:pt x="1018" y="3566"/>
                    <a:pt x="1018" y="4028"/>
                  </a:cubicBezTo>
                  <a:cubicBezTo>
                    <a:pt x="1018" y="4028"/>
                    <a:pt x="1207" y="4313"/>
                    <a:pt x="1214" y="5657"/>
                  </a:cubicBezTo>
                  <a:cubicBezTo>
                    <a:pt x="3253" y="5657"/>
                    <a:pt x="3253" y="5657"/>
                    <a:pt x="3253" y="5657"/>
                  </a:cubicBezTo>
                  <a:cubicBezTo>
                    <a:pt x="3267" y="4499"/>
                    <a:pt x="3267" y="4499"/>
                    <a:pt x="3267" y="4499"/>
                  </a:cubicBezTo>
                  <a:cubicBezTo>
                    <a:pt x="3267" y="4499"/>
                    <a:pt x="2025" y="1625"/>
                    <a:pt x="1676" y="0"/>
                  </a:cubicBezTo>
                  <a:close/>
                </a:path>
              </a:pathLst>
            </a:custGeom>
            <a:solidFill>
              <a:srgbClr val="494D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17" name="íś1ídè"/>
            <p:cNvSpPr/>
            <p:nvPr/>
          </p:nvSpPr>
          <p:spPr bwMode="auto">
            <a:xfrm>
              <a:off x="6194425" y="2737171"/>
              <a:ext cx="1008333" cy="1664849"/>
            </a:xfrm>
            <a:custGeom>
              <a:avLst/>
              <a:gdLst>
                <a:gd name="T0" fmla="*/ 1661 w 3458"/>
                <a:gd name="T1" fmla="*/ 0 h 5717"/>
                <a:gd name="T2" fmla="*/ 3218 w 3458"/>
                <a:gd name="T3" fmla="*/ 421 h 5717"/>
                <a:gd name="T4" fmla="*/ 3458 w 3458"/>
                <a:gd name="T5" fmla="*/ 463 h 5717"/>
                <a:gd name="T6" fmla="*/ 2711 w 3458"/>
                <a:gd name="T7" fmla="*/ 3273 h 5717"/>
                <a:gd name="T8" fmla="*/ 2419 w 3458"/>
                <a:gd name="T9" fmla="*/ 4116 h 5717"/>
                <a:gd name="T10" fmla="*/ 2270 w 3458"/>
                <a:gd name="T11" fmla="*/ 5717 h 5717"/>
                <a:gd name="T12" fmla="*/ 79 w 3458"/>
                <a:gd name="T13" fmla="*/ 5717 h 5717"/>
                <a:gd name="T14" fmla="*/ 0 w 3458"/>
                <a:gd name="T15" fmla="*/ 4680 h 5717"/>
                <a:gd name="T16" fmla="*/ 1661 w 3458"/>
                <a:gd name="T17" fmla="*/ 0 h 5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8" h="5717">
                  <a:moveTo>
                    <a:pt x="1661" y="0"/>
                  </a:moveTo>
                  <a:cubicBezTo>
                    <a:pt x="1661" y="0"/>
                    <a:pt x="2639" y="337"/>
                    <a:pt x="3218" y="421"/>
                  </a:cubicBezTo>
                  <a:cubicBezTo>
                    <a:pt x="3262" y="427"/>
                    <a:pt x="3407" y="459"/>
                    <a:pt x="3458" y="463"/>
                  </a:cubicBezTo>
                  <a:cubicBezTo>
                    <a:pt x="3458" y="463"/>
                    <a:pt x="2417" y="2586"/>
                    <a:pt x="2711" y="3273"/>
                  </a:cubicBezTo>
                  <a:cubicBezTo>
                    <a:pt x="2711" y="3273"/>
                    <a:pt x="2463" y="3678"/>
                    <a:pt x="2419" y="4116"/>
                  </a:cubicBezTo>
                  <a:cubicBezTo>
                    <a:pt x="2419" y="4116"/>
                    <a:pt x="2322" y="4366"/>
                    <a:pt x="2270" y="5717"/>
                  </a:cubicBezTo>
                  <a:cubicBezTo>
                    <a:pt x="79" y="5717"/>
                    <a:pt x="79" y="5717"/>
                    <a:pt x="79" y="5717"/>
                  </a:cubicBezTo>
                  <a:cubicBezTo>
                    <a:pt x="0" y="4680"/>
                    <a:pt x="0" y="4680"/>
                    <a:pt x="0" y="4680"/>
                  </a:cubicBezTo>
                  <a:cubicBezTo>
                    <a:pt x="0" y="4680"/>
                    <a:pt x="1096" y="2177"/>
                    <a:pt x="1661" y="0"/>
                  </a:cubicBezTo>
                  <a:close/>
                </a:path>
              </a:pathLst>
            </a:custGeom>
            <a:solidFill>
              <a:srgbClr val="2F32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18" name="iSḷïḋé"/>
            <p:cNvSpPr/>
            <p:nvPr/>
          </p:nvSpPr>
          <p:spPr bwMode="auto">
            <a:xfrm>
              <a:off x="5927421" y="2597910"/>
              <a:ext cx="293181" cy="373806"/>
            </a:xfrm>
            <a:custGeom>
              <a:avLst/>
              <a:gdLst>
                <a:gd name="T0" fmla="*/ 0 w 1008"/>
                <a:gd name="T1" fmla="*/ 306 h 1282"/>
                <a:gd name="T2" fmla="*/ 261 w 1008"/>
                <a:gd name="T3" fmla="*/ 0 h 1282"/>
                <a:gd name="T4" fmla="*/ 1008 w 1008"/>
                <a:gd name="T5" fmla="*/ 476 h 1282"/>
                <a:gd name="T6" fmla="*/ 504 w 1008"/>
                <a:gd name="T7" fmla="*/ 1282 h 1282"/>
                <a:gd name="T8" fmla="*/ 0 w 1008"/>
                <a:gd name="T9" fmla="*/ 306 h 1282"/>
              </a:gdLst>
              <a:ahLst/>
              <a:cxnLst>
                <a:cxn ang="0">
                  <a:pos x="T0" y="T1"/>
                </a:cxn>
                <a:cxn ang="0">
                  <a:pos x="T2" y="T3"/>
                </a:cxn>
                <a:cxn ang="0">
                  <a:pos x="T4" y="T5"/>
                </a:cxn>
                <a:cxn ang="0">
                  <a:pos x="T6" y="T7"/>
                </a:cxn>
                <a:cxn ang="0">
                  <a:pos x="T8" y="T9"/>
                </a:cxn>
              </a:cxnLst>
              <a:rect l="0" t="0" r="r" b="b"/>
              <a:pathLst>
                <a:path w="1008" h="1282">
                  <a:moveTo>
                    <a:pt x="0" y="306"/>
                  </a:moveTo>
                  <a:cubicBezTo>
                    <a:pt x="261" y="0"/>
                    <a:pt x="261" y="0"/>
                    <a:pt x="261" y="0"/>
                  </a:cubicBezTo>
                  <a:cubicBezTo>
                    <a:pt x="261" y="0"/>
                    <a:pt x="516" y="426"/>
                    <a:pt x="1008" y="476"/>
                  </a:cubicBezTo>
                  <a:cubicBezTo>
                    <a:pt x="1008" y="476"/>
                    <a:pt x="588" y="1009"/>
                    <a:pt x="504" y="1282"/>
                  </a:cubicBezTo>
                  <a:lnTo>
                    <a:pt x="0" y="306"/>
                  </a:lnTo>
                  <a:close/>
                </a:path>
              </a:pathLst>
            </a:custGeom>
            <a:solidFill>
              <a:srgbClr val="C0C3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19" name="ïṥľïḓe"/>
            <p:cNvSpPr/>
            <p:nvPr/>
          </p:nvSpPr>
          <p:spPr bwMode="auto">
            <a:xfrm>
              <a:off x="6219555" y="2597910"/>
              <a:ext cx="295275" cy="373806"/>
            </a:xfrm>
            <a:custGeom>
              <a:avLst/>
              <a:gdLst>
                <a:gd name="T0" fmla="*/ 1013 w 1013"/>
                <a:gd name="T1" fmla="*/ 306 h 1282"/>
                <a:gd name="T2" fmla="*/ 751 w 1013"/>
                <a:gd name="T3" fmla="*/ 0 h 1282"/>
                <a:gd name="T4" fmla="*/ 0 w 1013"/>
                <a:gd name="T5" fmla="*/ 476 h 1282"/>
                <a:gd name="T6" fmla="*/ 508 w 1013"/>
                <a:gd name="T7" fmla="*/ 1282 h 1282"/>
                <a:gd name="T8" fmla="*/ 1013 w 1013"/>
                <a:gd name="T9" fmla="*/ 306 h 1282"/>
              </a:gdLst>
              <a:ahLst/>
              <a:cxnLst>
                <a:cxn ang="0">
                  <a:pos x="T0" y="T1"/>
                </a:cxn>
                <a:cxn ang="0">
                  <a:pos x="T2" y="T3"/>
                </a:cxn>
                <a:cxn ang="0">
                  <a:pos x="T4" y="T5"/>
                </a:cxn>
                <a:cxn ang="0">
                  <a:pos x="T6" y="T7"/>
                </a:cxn>
                <a:cxn ang="0">
                  <a:pos x="T8" y="T9"/>
                </a:cxn>
              </a:cxnLst>
              <a:rect l="0" t="0" r="r" b="b"/>
              <a:pathLst>
                <a:path w="1013" h="1282">
                  <a:moveTo>
                    <a:pt x="1013" y="306"/>
                  </a:moveTo>
                  <a:cubicBezTo>
                    <a:pt x="751" y="0"/>
                    <a:pt x="751" y="0"/>
                    <a:pt x="751" y="0"/>
                  </a:cubicBezTo>
                  <a:cubicBezTo>
                    <a:pt x="751" y="0"/>
                    <a:pt x="492" y="426"/>
                    <a:pt x="0" y="476"/>
                  </a:cubicBezTo>
                  <a:cubicBezTo>
                    <a:pt x="0" y="476"/>
                    <a:pt x="424" y="1009"/>
                    <a:pt x="508" y="1282"/>
                  </a:cubicBezTo>
                  <a:lnTo>
                    <a:pt x="1013" y="306"/>
                  </a:lnTo>
                  <a:close/>
                </a:path>
              </a:pathLst>
            </a:custGeom>
            <a:solidFill>
              <a:srgbClr val="C0C3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0" name="iṥḷïďe"/>
            <p:cNvSpPr/>
            <p:nvPr/>
          </p:nvSpPr>
          <p:spPr bwMode="auto">
            <a:xfrm>
              <a:off x="6194425" y="2690053"/>
              <a:ext cx="557044" cy="1409362"/>
            </a:xfrm>
            <a:custGeom>
              <a:avLst/>
              <a:gdLst>
                <a:gd name="T0" fmla="*/ 1098 w 1912"/>
                <a:gd name="T1" fmla="*/ 0 h 4842"/>
                <a:gd name="T2" fmla="*/ 1672 w 1912"/>
                <a:gd name="T3" fmla="*/ 164 h 4842"/>
                <a:gd name="T4" fmla="*/ 1912 w 1912"/>
                <a:gd name="T5" fmla="*/ 2193 h 4842"/>
                <a:gd name="T6" fmla="*/ 1425 w 1912"/>
                <a:gd name="T7" fmla="*/ 2298 h 4842"/>
                <a:gd name="T8" fmla="*/ 1755 w 1912"/>
                <a:gd name="T9" fmla="*/ 2823 h 4842"/>
                <a:gd name="T10" fmla="*/ 0 w 1912"/>
                <a:gd name="T11" fmla="*/ 4842 h 4842"/>
                <a:gd name="T12" fmla="*/ 1098 w 1912"/>
                <a:gd name="T13" fmla="*/ 0 h 4842"/>
              </a:gdLst>
              <a:ahLst/>
              <a:cxnLst>
                <a:cxn ang="0">
                  <a:pos x="T0" y="T1"/>
                </a:cxn>
                <a:cxn ang="0">
                  <a:pos x="T2" y="T3"/>
                </a:cxn>
                <a:cxn ang="0">
                  <a:pos x="T4" y="T5"/>
                </a:cxn>
                <a:cxn ang="0">
                  <a:pos x="T6" y="T7"/>
                </a:cxn>
                <a:cxn ang="0">
                  <a:pos x="T8" y="T9"/>
                </a:cxn>
                <a:cxn ang="0">
                  <a:pos x="T10" y="T11"/>
                </a:cxn>
                <a:cxn ang="0">
                  <a:pos x="T12" y="T13"/>
                </a:cxn>
              </a:cxnLst>
              <a:rect l="0" t="0" r="r" b="b"/>
              <a:pathLst>
                <a:path w="1912" h="4842">
                  <a:moveTo>
                    <a:pt x="1098" y="0"/>
                  </a:moveTo>
                  <a:cubicBezTo>
                    <a:pt x="1672" y="164"/>
                    <a:pt x="1672" y="164"/>
                    <a:pt x="1672" y="164"/>
                  </a:cubicBezTo>
                  <a:cubicBezTo>
                    <a:pt x="1912" y="2193"/>
                    <a:pt x="1912" y="2193"/>
                    <a:pt x="1912" y="2193"/>
                  </a:cubicBezTo>
                  <a:cubicBezTo>
                    <a:pt x="1425" y="2298"/>
                    <a:pt x="1425" y="2298"/>
                    <a:pt x="1425" y="2298"/>
                  </a:cubicBezTo>
                  <a:cubicBezTo>
                    <a:pt x="1755" y="2823"/>
                    <a:pt x="1755" y="2823"/>
                    <a:pt x="1755" y="2823"/>
                  </a:cubicBezTo>
                  <a:cubicBezTo>
                    <a:pt x="0" y="4842"/>
                    <a:pt x="0" y="4842"/>
                    <a:pt x="0" y="4842"/>
                  </a:cubicBezTo>
                  <a:cubicBezTo>
                    <a:pt x="0" y="4842"/>
                    <a:pt x="1191" y="2313"/>
                    <a:pt x="1098" y="0"/>
                  </a:cubicBezTo>
                  <a:close/>
                </a:path>
              </a:pathLst>
            </a:custGeom>
            <a:solidFill>
              <a:srgbClr val="2425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1" name="ï$ļîḍé"/>
            <p:cNvSpPr/>
            <p:nvPr/>
          </p:nvSpPr>
          <p:spPr bwMode="auto">
            <a:xfrm>
              <a:off x="5688688" y="2687959"/>
              <a:ext cx="528773" cy="1368526"/>
            </a:xfrm>
            <a:custGeom>
              <a:avLst/>
              <a:gdLst>
                <a:gd name="T0" fmla="*/ 814 w 1815"/>
                <a:gd name="T1" fmla="*/ 0 h 4703"/>
                <a:gd name="T2" fmla="*/ 237 w 1815"/>
                <a:gd name="T3" fmla="*/ 230 h 4703"/>
                <a:gd name="T4" fmla="*/ 0 w 1815"/>
                <a:gd name="T5" fmla="*/ 2194 h 4703"/>
                <a:gd name="T6" fmla="*/ 488 w 1815"/>
                <a:gd name="T7" fmla="*/ 2299 h 4703"/>
                <a:gd name="T8" fmla="*/ 158 w 1815"/>
                <a:gd name="T9" fmla="*/ 2824 h 4703"/>
                <a:gd name="T10" fmla="*/ 1815 w 1815"/>
                <a:gd name="T11" fmla="*/ 4703 h 4703"/>
                <a:gd name="T12" fmla="*/ 814 w 1815"/>
                <a:gd name="T13" fmla="*/ 0 h 4703"/>
              </a:gdLst>
              <a:ahLst/>
              <a:cxnLst>
                <a:cxn ang="0">
                  <a:pos x="T0" y="T1"/>
                </a:cxn>
                <a:cxn ang="0">
                  <a:pos x="T2" y="T3"/>
                </a:cxn>
                <a:cxn ang="0">
                  <a:pos x="T4" y="T5"/>
                </a:cxn>
                <a:cxn ang="0">
                  <a:pos x="T6" y="T7"/>
                </a:cxn>
                <a:cxn ang="0">
                  <a:pos x="T8" y="T9"/>
                </a:cxn>
                <a:cxn ang="0">
                  <a:pos x="T10" y="T11"/>
                </a:cxn>
                <a:cxn ang="0">
                  <a:pos x="T12" y="T13"/>
                </a:cxn>
              </a:cxnLst>
              <a:rect l="0" t="0" r="r" b="b"/>
              <a:pathLst>
                <a:path w="1815" h="4703">
                  <a:moveTo>
                    <a:pt x="814" y="0"/>
                  </a:moveTo>
                  <a:cubicBezTo>
                    <a:pt x="237" y="230"/>
                    <a:pt x="237" y="230"/>
                    <a:pt x="237" y="230"/>
                  </a:cubicBezTo>
                  <a:cubicBezTo>
                    <a:pt x="0" y="2194"/>
                    <a:pt x="0" y="2194"/>
                    <a:pt x="0" y="2194"/>
                  </a:cubicBezTo>
                  <a:cubicBezTo>
                    <a:pt x="488" y="2299"/>
                    <a:pt x="488" y="2299"/>
                    <a:pt x="488" y="2299"/>
                  </a:cubicBezTo>
                  <a:cubicBezTo>
                    <a:pt x="158" y="2824"/>
                    <a:pt x="158" y="2824"/>
                    <a:pt x="158" y="2824"/>
                  </a:cubicBezTo>
                  <a:cubicBezTo>
                    <a:pt x="1815" y="4703"/>
                    <a:pt x="1815" y="4703"/>
                    <a:pt x="1815" y="4703"/>
                  </a:cubicBezTo>
                  <a:cubicBezTo>
                    <a:pt x="1815" y="4703"/>
                    <a:pt x="722" y="2314"/>
                    <a:pt x="814" y="0"/>
                  </a:cubicBezTo>
                  <a:close/>
                </a:path>
              </a:pathLst>
            </a:custGeom>
            <a:solidFill>
              <a:srgbClr val="3B41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2" name="îṧḷiḑè"/>
            <p:cNvSpPr/>
            <p:nvPr/>
          </p:nvSpPr>
          <p:spPr bwMode="auto">
            <a:xfrm>
              <a:off x="6221649" y="1512094"/>
              <a:ext cx="415689" cy="1100475"/>
            </a:xfrm>
            <a:custGeom>
              <a:avLst/>
              <a:gdLst>
                <a:gd name="T0" fmla="*/ 1424 w 1424"/>
                <a:gd name="T1" fmla="*/ 1352 h 3779"/>
                <a:gd name="T2" fmla="*/ 0 w 1424"/>
                <a:gd name="T3" fmla="*/ 0 h 3779"/>
                <a:gd name="T4" fmla="*/ 0 w 1424"/>
                <a:gd name="T5" fmla="*/ 3779 h 3779"/>
                <a:gd name="T6" fmla="*/ 1424 w 1424"/>
                <a:gd name="T7" fmla="*/ 1352 h 3779"/>
              </a:gdLst>
              <a:ahLst/>
              <a:cxnLst>
                <a:cxn ang="0">
                  <a:pos x="T0" y="T1"/>
                </a:cxn>
                <a:cxn ang="0">
                  <a:pos x="T2" y="T3"/>
                </a:cxn>
                <a:cxn ang="0">
                  <a:pos x="T4" y="T5"/>
                </a:cxn>
                <a:cxn ang="0">
                  <a:pos x="T6" y="T7"/>
                </a:cxn>
              </a:cxnLst>
              <a:rect l="0" t="0" r="r" b="b"/>
              <a:pathLst>
                <a:path w="1424" h="3779">
                  <a:moveTo>
                    <a:pt x="1424" y="1352"/>
                  </a:moveTo>
                  <a:cubicBezTo>
                    <a:pt x="1424" y="309"/>
                    <a:pt x="789" y="0"/>
                    <a:pt x="0" y="0"/>
                  </a:cubicBezTo>
                  <a:cubicBezTo>
                    <a:pt x="0" y="3779"/>
                    <a:pt x="0" y="3779"/>
                    <a:pt x="0" y="3779"/>
                  </a:cubicBezTo>
                  <a:cubicBezTo>
                    <a:pt x="789" y="3776"/>
                    <a:pt x="1424" y="2395"/>
                    <a:pt x="1424" y="1352"/>
                  </a:cubicBezTo>
                  <a:close/>
                </a:path>
              </a:pathLst>
            </a:custGeom>
            <a:solidFill>
              <a:srgbClr val="F0D4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3" name="îs1îḓè"/>
            <p:cNvSpPr/>
            <p:nvPr/>
          </p:nvSpPr>
          <p:spPr bwMode="auto">
            <a:xfrm>
              <a:off x="5809102" y="1512094"/>
              <a:ext cx="415689" cy="1100475"/>
            </a:xfrm>
            <a:custGeom>
              <a:avLst/>
              <a:gdLst>
                <a:gd name="T0" fmla="*/ 1426 w 1427"/>
                <a:gd name="T1" fmla="*/ 0 h 3779"/>
                <a:gd name="T2" fmla="*/ 0 w 1427"/>
                <a:gd name="T3" fmla="*/ 1352 h 3779"/>
                <a:gd name="T4" fmla="*/ 1425 w 1427"/>
                <a:gd name="T5" fmla="*/ 3779 h 3779"/>
                <a:gd name="T6" fmla="*/ 1426 w 1427"/>
                <a:gd name="T7" fmla="*/ 3779 h 3779"/>
                <a:gd name="T8" fmla="*/ 1426 w 1427"/>
                <a:gd name="T9" fmla="*/ 0 h 3779"/>
                <a:gd name="T10" fmla="*/ 1426 w 1427"/>
                <a:gd name="T11" fmla="*/ 0 h 3779"/>
              </a:gdLst>
              <a:ahLst/>
              <a:cxnLst>
                <a:cxn ang="0">
                  <a:pos x="T0" y="T1"/>
                </a:cxn>
                <a:cxn ang="0">
                  <a:pos x="T2" y="T3"/>
                </a:cxn>
                <a:cxn ang="0">
                  <a:pos x="T4" y="T5"/>
                </a:cxn>
                <a:cxn ang="0">
                  <a:pos x="T6" y="T7"/>
                </a:cxn>
                <a:cxn ang="0">
                  <a:pos x="T8" y="T9"/>
                </a:cxn>
                <a:cxn ang="0">
                  <a:pos x="T10" y="T11"/>
                </a:cxn>
              </a:cxnLst>
              <a:rect l="0" t="0" r="r" b="b"/>
              <a:pathLst>
                <a:path w="1427" h="3779">
                  <a:moveTo>
                    <a:pt x="1426" y="0"/>
                  </a:moveTo>
                  <a:cubicBezTo>
                    <a:pt x="638" y="0"/>
                    <a:pt x="0" y="308"/>
                    <a:pt x="0" y="1352"/>
                  </a:cubicBezTo>
                  <a:cubicBezTo>
                    <a:pt x="0" y="2396"/>
                    <a:pt x="637" y="3779"/>
                    <a:pt x="1425" y="3779"/>
                  </a:cubicBezTo>
                  <a:cubicBezTo>
                    <a:pt x="1426" y="3779"/>
                    <a:pt x="1426" y="3779"/>
                    <a:pt x="1426" y="3779"/>
                  </a:cubicBezTo>
                  <a:cubicBezTo>
                    <a:pt x="1426" y="0"/>
                    <a:pt x="1426" y="0"/>
                    <a:pt x="1426" y="0"/>
                  </a:cubicBezTo>
                  <a:cubicBezTo>
                    <a:pt x="1426" y="0"/>
                    <a:pt x="1427" y="0"/>
                    <a:pt x="1426" y="0"/>
                  </a:cubicBezTo>
                  <a:close/>
                </a:path>
              </a:pathLst>
            </a:custGeom>
            <a:solidFill>
              <a:srgbClr val="DEBB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4" name="iSľïďè"/>
            <p:cNvSpPr/>
            <p:nvPr/>
          </p:nvSpPr>
          <p:spPr bwMode="auto">
            <a:xfrm>
              <a:off x="5729524" y="1911029"/>
              <a:ext cx="127743" cy="223027"/>
            </a:xfrm>
            <a:custGeom>
              <a:avLst/>
              <a:gdLst>
                <a:gd name="T0" fmla="*/ 53 w 437"/>
                <a:gd name="T1" fmla="*/ 427 h 766"/>
                <a:gd name="T2" fmla="*/ 314 w 437"/>
                <a:gd name="T3" fmla="*/ 742 h 766"/>
                <a:gd name="T4" fmla="*/ 384 w 437"/>
                <a:gd name="T5" fmla="*/ 339 h 766"/>
                <a:gd name="T6" fmla="*/ 123 w 437"/>
                <a:gd name="T7" fmla="*/ 24 h 766"/>
                <a:gd name="T8" fmla="*/ 53 w 437"/>
                <a:gd name="T9" fmla="*/ 427 h 766"/>
              </a:gdLst>
              <a:ahLst/>
              <a:cxnLst>
                <a:cxn ang="0">
                  <a:pos x="T0" y="T1"/>
                </a:cxn>
                <a:cxn ang="0">
                  <a:pos x="T2" y="T3"/>
                </a:cxn>
                <a:cxn ang="0">
                  <a:pos x="T4" y="T5"/>
                </a:cxn>
                <a:cxn ang="0">
                  <a:pos x="T6" y="T7"/>
                </a:cxn>
                <a:cxn ang="0">
                  <a:pos x="T8" y="T9"/>
                </a:cxn>
              </a:cxnLst>
              <a:rect l="0" t="0" r="r" b="b"/>
              <a:pathLst>
                <a:path w="437" h="766">
                  <a:moveTo>
                    <a:pt x="53" y="427"/>
                  </a:moveTo>
                  <a:cubicBezTo>
                    <a:pt x="105" y="625"/>
                    <a:pt x="222" y="766"/>
                    <a:pt x="314" y="742"/>
                  </a:cubicBezTo>
                  <a:cubicBezTo>
                    <a:pt x="405" y="717"/>
                    <a:pt x="437" y="537"/>
                    <a:pt x="384" y="339"/>
                  </a:cubicBezTo>
                  <a:cubicBezTo>
                    <a:pt x="332" y="141"/>
                    <a:pt x="215" y="0"/>
                    <a:pt x="123" y="24"/>
                  </a:cubicBezTo>
                  <a:cubicBezTo>
                    <a:pt x="32" y="48"/>
                    <a:pt x="0" y="229"/>
                    <a:pt x="53" y="427"/>
                  </a:cubicBezTo>
                  <a:close/>
                </a:path>
              </a:pathLst>
            </a:custGeom>
            <a:solidFill>
              <a:srgbClr val="DEBB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5" name="î$ḷïḑè"/>
            <p:cNvSpPr/>
            <p:nvPr/>
          </p:nvSpPr>
          <p:spPr bwMode="auto">
            <a:xfrm>
              <a:off x="6590219" y="1911029"/>
              <a:ext cx="127743" cy="223027"/>
            </a:xfrm>
            <a:custGeom>
              <a:avLst/>
              <a:gdLst>
                <a:gd name="T0" fmla="*/ 384 w 436"/>
                <a:gd name="T1" fmla="*/ 427 h 766"/>
                <a:gd name="T2" fmla="*/ 123 w 436"/>
                <a:gd name="T3" fmla="*/ 742 h 766"/>
                <a:gd name="T4" fmla="*/ 52 w 436"/>
                <a:gd name="T5" fmla="*/ 339 h 766"/>
                <a:gd name="T6" fmla="*/ 313 w 436"/>
                <a:gd name="T7" fmla="*/ 24 h 766"/>
                <a:gd name="T8" fmla="*/ 384 w 436"/>
                <a:gd name="T9" fmla="*/ 427 h 766"/>
              </a:gdLst>
              <a:ahLst/>
              <a:cxnLst>
                <a:cxn ang="0">
                  <a:pos x="T0" y="T1"/>
                </a:cxn>
                <a:cxn ang="0">
                  <a:pos x="T2" y="T3"/>
                </a:cxn>
                <a:cxn ang="0">
                  <a:pos x="T4" y="T5"/>
                </a:cxn>
                <a:cxn ang="0">
                  <a:pos x="T6" y="T7"/>
                </a:cxn>
                <a:cxn ang="0">
                  <a:pos x="T8" y="T9"/>
                </a:cxn>
              </a:cxnLst>
              <a:rect l="0" t="0" r="r" b="b"/>
              <a:pathLst>
                <a:path w="436" h="766">
                  <a:moveTo>
                    <a:pt x="384" y="427"/>
                  </a:moveTo>
                  <a:cubicBezTo>
                    <a:pt x="331" y="625"/>
                    <a:pt x="214" y="766"/>
                    <a:pt x="123" y="742"/>
                  </a:cubicBezTo>
                  <a:cubicBezTo>
                    <a:pt x="31" y="717"/>
                    <a:pt x="0" y="537"/>
                    <a:pt x="52" y="339"/>
                  </a:cubicBezTo>
                  <a:cubicBezTo>
                    <a:pt x="105" y="141"/>
                    <a:pt x="222" y="0"/>
                    <a:pt x="313" y="24"/>
                  </a:cubicBezTo>
                  <a:cubicBezTo>
                    <a:pt x="405" y="48"/>
                    <a:pt x="436" y="229"/>
                    <a:pt x="384" y="427"/>
                  </a:cubicBezTo>
                  <a:close/>
                </a:path>
              </a:pathLst>
            </a:custGeom>
            <a:solidFill>
              <a:srgbClr val="F0D4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6" name="íṡľïḍê"/>
            <p:cNvSpPr/>
            <p:nvPr/>
          </p:nvSpPr>
          <p:spPr bwMode="auto">
            <a:xfrm>
              <a:off x="6222696" y="4131874"/>
              <a:ext cx="98425" cy="98425"/>
            </a:xfrm>
            <a:prstGeom prst="ellipse">
              <a:avLst/>
            </a:prstGeom>
            <a:solidFill>
              <a:srgbClr val="2631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7" name="îŝļidè"/>
            <p:cNvSpPr/>
            <p:nvPr/>
          </p:nvSpPr>
          <p:spPr bwMode="auto">
            <a:xfrm>
              <a:off x="6907483" y="2872244"/>
              <a:ext cx="596832" cy="1529776"/>
            </a:xfrm>
            <a:custGeom>
              <a:avLst/>
              <a:gdLst>
                <a:gd name="T0" fmla="*/ 1011 w 2045"/>
                <a:gd name="T1" fmla="*/ 0 h 5254"/>
                <a:gd name="T2" fmla="*/ 1695 w 2045"/>
                <a:gd name="T3" fmla="*/ 3055 h 5254"/>
                <a:gd name="T4" fmla="*/ 1832 w 2045"/>
                <a:gd name="T5" fmla="*/ 3252 h 5254"/>
                <a:gd name="T6" fmla="*/ 1817 w 2045"/>
                <a:gd name="T7" fmla="*/ 3435 h 5254"/>
                <a:gd name="T8" fmla="*/ 1817 w 2045"/>
                <a:gd name="T9" fmla="*/ 3435 h 5254"/>
                <a:gd name="T10" fmla="*/ 1969 w 2045"/>
                <a:gd name="T11" fmla="*/ 3616 h 5254"/>
                <a:gd name="T12" fmla="*/ 1717 w 2045"/>
                <a:gd name="T13" fmla="*/ 5254 h 5254"/>
                <a:gd name="T14" fmla="*/ 143 w 2045"/>
                <a:gd name="T15" fmla="*/ 5254 h 5254"/>
                <a:gd name="T16" fmla="*/ 222 w 2045"/>
                <a:gd name="T17" fmla="*/ 3789 h 5254"/>
                <a:gd name="T18" fmla="*/ 237 w 2045"/>
                <a:gd name="T19" fmla="*/ 3541 h 5254"/>
                <a:gd name="T20" fmla="*/ 161 w 2045"/>
                <a:gd name="T21" fmla="*/ 3267 h 5254"/>
                <a:gd name="T22" fmla="*/ 143 w 2045"/>
                <a:gd name="T23" fmla="*/ 2944 h 5254"/>
                <a:gd name="T24" fmla="*/ 1011 w 2045"/>
                <a:gd name="T25" fmla="*/ 0 h 5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5" h="5254">
                  <a:moveTo>
                    <a:pt x="1011" y="0"/>
                  </a:moveTo>
                  <a:cubicBezTo>
                    <a:pt x="1695" y="3055"/>
                    <a:pt x="1695" y="3055"/>
                    <a:pt x="1695" y="3055"/>
                  </a:cubicBezTo>
                  <a:cubicBezTo>
                    <a:pt x="1695" y="3055"/>
                    <a:pt x="1847" y="3070"/>
                    <a:pt x="1832" y="3252"/>
                  </a:cubicBezTo>
                  <a:cubicBezTo>
                    <a:pt x="1817" y="3435"/>
                    <a:pt x="1817" y="3435"/>
                    <a:pt x="1817" y="3435"/>
                  </a:cubicBezTo>
                  <a:cubicBezTo>
                    <a:pt x="1817" y="3435"/>
                    <a:pt x="1817" y="3435"/>
                    <a:pt x="1817" y="3435"/>
                  </a:cubicBezTo>
                  <a:cubicBezTo>
                    <a:pt x="1817" y="3435"/>
                    <a:pt x="2045" y="3509"/>
                    <a:pt x="1969" y="3616"/>
                  </a:cubicBezTo>
                  <a:cubicBezTo>
                    <a:pt x="1893" y="3723"/>
                    <a:pt x="1717" y="5254"/>
                    <a:pt x="1717" y="5254"/>
                  </a:cubicBezTo>
                  <a:cubicBezTo>
                    <a:pt x="143" y="5254"/>
                    <a:pt x="143" y="5254"/>
                    <a:pt x="143" y="5254"/>
                  </a:cubicBezTo>
                  <a:cubicBezTo>
                    <a:pt x="143" y="5254"/>
                    <a:pt x="298" y="3825"/>
                    <a:pt x="222" y="3789"/>
                  </a:cubicBezTo>
                  <a:cubicBezTo>
                    <a:pt x="146" y="3754"/>
                    <a:pt x="191" y="3556"/>
                    <a:pt x="237" y="3541"/>
                  </a:cubicBezTo>
                  <a:cubicBezTo>
                    <a:pt x="283" y="3526"/>
                    <a:pt x="85" y="3374"/>
                    <a:pt x="161" y="3267"/>
                  </a:cubicBezTo>
                  <a:cubicBezTo>
                    <a:pt x="237" y="3161"/>
                    <a:pt x="143" y="2944"/>
                    <a:pt x="143" y="2944"/>
                  </a:cubicBezTo>
                  <a:cubicBezTo>
                    <a:pt x="143" y="2944"/>
                    <a:pt x="0" y="1297"/>
                    <a:pt x="1011" y="0"/>
                  </a:cubicBezTo>
                  <a:close/>
                </a:path>
              </a:pathLst>
            </a:custGeom>
            <a:solidFill>
              <a:srgbClr val="2F32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8" name="ïṥ1ïḋé"/>
            <p:cNvSpPr/>
            <p:nvPr/>
          </p:nvSpPr>
          <p:spPr bwMode="auto">
            <a:xfrm>
              <a:off x="4982960" y="2921456"/>
              <a:ext cx="580079" cy="1480563"/>
            </a:xfrm>
            <a:custGeom>
              <a:avLst/>
              <a:gdLst>
                <a:gd name="T0" fmla="*/ 979 w 1989"/>
                <a:gd name="T1" fmla="*/ 0 h 5083"/>
                <a:gd name="T2" fmla="*/ 349 w 1989"/>
                <a:gd name="T3" fmla="*/ 2994 h 5083"/>
                <a:gd name="T4" fmla="*/ 212 w 1989"/>
                <a:gd name="T5" fmla="*/ 3191 h 5083"/>
                <a:gd name="T6" fmla="*/ 228 w 1989"/>
                <a:gd name="T7" fmla="*/ 3374 h 5083"/>
                <a:gd name="T8" fmla="*/ 228 w 1989"/>
                <a:gd name="T9" fmla="*/ 3374 h 5083"/>
                <a:gd name="T10" fmla="*/ 76 w 1989"/>
                <a:gd name="T11" fmla="*/ 3555 h 5083"/>
                <a:gd name="T12" fmla="*/ 251 w 1989"/>
                <a:gd name="T13" fmla="*/ 5083 h 5083"/>
                <a:gd name="T14" fmla="*/ 1864 w 1989"/>
                <a:gd name="T15" fmla="*/ 5083 h 5083"/>
                <a:gd name="T16" fmla="*/ 1823 w 1989"/>
                <a:gd name="T17" fmla="*/ 3728 h 5083"/>
                <a:gd name="T18" fmla="*/ 1807 w 1989"/>
                <a:gd name="T19" fmla="*/ 3480 h 5083"/>
                <a:gd name="T20" fmla="*/ 1883 w 1989"/>
                <a:gd name="T21" fmla="*/ 3207 h 5083"/>
                <a:gd name="T22" fmla="*/ 1901 w 1989"/>
                <a:gd name="T23" fmla="*/ 2796 h 5083"/>
                <a:gd name="T24" fmla="*/ 979 w 1989"/>
                <a:gd name="T25"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9" h="5083">
                  <a:moveTo>
                    <a:pt x="979" y="0"/>
                  </a:moveTo>
                  <a:cubicBezTo>
                    <a:pt x="349" y="2994"/>
                    <a:pt x="349" y="2994"/>
                    <a:pt x="349" y="2994"/>
                  </a:cubicBezTo>
                  <a:cubicBezTo>
                    <a:pt x="349" y="2994"/>
                    <a:pt x="197" y="3009"/>
                    <a:pt x="212" y="3191"/>
                  </a:cubicBezTo>
                  <a:cubicBezTo>
                    <a:pt x="228" y="3374"/>
                    <a:pt x="228" y="3374"/>
                    <a:pt x="228" y="3374"/>
                  </a:cubicBezTo>
                  <a:cubicBezTo>
                    <a:pt x="228" y="3374"/>
                    <a:pt x="228" y="3374"/>
                    <a:pt x="228" y="3374"/>
                  </a:cubicBezTo>
                  <a:cubicBezTo>
                    <a:pt x="228" y="3374"/>
                    <a:pt x="0" y="3448"/>
                    <a:pt x="76" y="3555"/>
                  </a:cubicBezTo>
                  <a:cubicBezTo>
                    <a:pt x="152" y="3662"/>
                    <a:pt x="251" y="5083"/>
                    <a:pt x="251" y="5083"/>
                  </a:cubicBezTo>
                  <a:cubicBezTo>
                    <a:pt x="1864" y="5083"/>
                    <a:pt x="1864" y="5083"/>
                    <a:pt x="1864" y="5083"/>
                  </a:cubicBezTo>
                  <a:cubicBezTo>
                    <a:pt x="1864" y="5083"/>
                    <a:pt x="1747" y="3764"/>
                    <a:pt x="1823" y="3728"/>
                  </a:cubicBezTo>
                  <a:cubicBezTo>
                    <a:pt x="1898" y="3693"/>
                    <a:pt x="1853" y="3495"/>
                    <a:pt x="1807" y="3480"/>
                  </a:cubicBezTo>
                  <a:cubicBezTo>
                    <a:pt x="1762" y="3465"/>
                    <a:pt x="1959" y="3313"/>
                    <a:pt x="1883" y="3207"/>
                  </a:cubicBezTo>
                  <a:cubicBezTo>
                    <a:pt x="1807" y="3100"/>
                    <a:pt x="1901" y="2796"/>
                    <a:pt x="1901" y="2796"/>
                  </a:cubicBezTo>
                  <a:cubicBezTo>
                    <a:pt x="1901" y="2796"/>
                    <a:pt x="1989" y="1297"/>
                    <a:pt x="979" y="0"/>
                  </a:cubicBezTo>
                  <a:close/>
                </a:path>
              </a:pathLst>
            </a:custGeom>
            <a:solidFill>
              <a:srgbClr val="494D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29" name="ïṥḷíḓê"/>
            <p:cNvSpPr/>
            <p:nvPr/>
          </p:nvSpPr>
          <p:spPr bwMode="auto">
            <a:xfrm>
              <a:off x="3340100" y="4405161"/>
              <a:ext cx="5511800" cy="232451"/>
            </a:xfrm>
            <a:prstGeom prst="rect">
              <a:avLst/>
            </a:prstGeom>
            <a:solidFill>
              <a:srgbClr val="EFC4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0" name="ïSlíďè"/>
            <p:cNvSpPr/>
            <p:nvPr/>
          </p:nvSpPr>
          <p:spPr bwMode="auto">
            <a:xfrm>
              <a:off x="3571503" y="4637611"/>
              <a:ext cx="5028052" cy="1287902"/>
            </a:xfrm>
            <a:prstGeom prst="rect">
              <a:avLst/>
            </a:prstGeom>
            <a:solidFill>
              <a:srgbClr val="D89D5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1" name="ïş1íḓe"/>
            <p:cNvSpPr/>
            <p:nvPr/>
          </p:nvSpPr>
          <p:spPr bwMode="auto">
            <a:xfrm>
              <a:off x="5341059" y="4310924"/>
              <a:ext cx="1773744" cy="91095"/>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2" name="ïṣļíďe"/>
            <p:cNvSpPr/>
            <p:nvPr/>
          </p:nvSpPr>
          <p:spPr bwMode="auto">
            <a:xfrm>
              <a:off x="5564086" y="4238676"/>
              <a:ext cx="216744" cy="51307"/>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3" name="ï$ḻïďè"/>
            <p:cNvSpPr/>
            <p:nvPr/>
          </p:nvSpPr>
          <p:spPr bwMode="auto">
            <a:xfrm>
              <a:off x="6660373" y="4238676"/>
              <a:ext cx="218839" cy="51307"/>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4" name="íṣḻiďe"/>
            <p:cNvSpPr/>
            <p:nvPr/>
          </p:nvSpPr>
          <p:spPr bwMode="auto">
            <a:xfrm>
              <a:off x="5341059" y="3134012"/>
              <a:ext cx="1766415" cy="1105711"/>
            </a:xfrm>
            <a:custGeom>
              <a:avLst/>
              <a:gdLst>
                <a:gd name="T0" fmla="*/ 5845 w 6059"/>
                <a:gd name="T1" fmla="*/ 0 h 3800"/>
                <a:gd name="T2" fmla="*/ 242 w 6059"/>
                <a:gd name="T3" fmla="*/ 0 h 3800"/>
                <a:gd name="T4" fmla="*/ 0 w 6059"/>
                <a:gd name="T5" fmla="*/ 238 h 3800"/>
                <a:gd name="T6" fmla="*/ 0 w 6059"/>
                <a:gd name="T7" fmla="*/ 3614 h 3800"/>
                <a:gd name="T8" fmla="*/ 91 w 6059"/>
                <a:gd name="T9" fmla="*/ 3800 h 3800"/>
                <a:gd name="T10" fmla="*/ 6059 w 6059"/>
                <a:gd name="T11" fmla="*/ 135 h 3800"/>
                <a:gd name="T12" fmla="*/ 5845 w 6059"/>
                <a:gd name="T13" fmla="*/ 0 h 3800"/>
              </a:gdLst>
              <a:ahLst/>
              <a:cxnLst>
                <a:cxn ang="0">
                  <a:pos x="T0" y="T1"/>
                </a:cxn>
                <a:cxn ang="0">
                  <a:pos x="T2" y="T3"/>
                </a:cxn>
                <a:cxn ang="0">
                  <a:pos x="T4" y="T5"/>
                </a:cxn>
                <a:cxn ang="0">
                  <a:pos x="T6" y="T7"/>
                </a:cxn>
                <a:cxn ang="0">
                  <a:pos x="T8" y="T9"/>
                </a:cxn>
                <a:cxn ang="0">
                  <a:pos x="T10" y="T11"/>
                </a:cxn>
                <a:cxn ang="0">
                  <a:pos x="T12" y="T13"/>
                </a:cxn>
              </a:cxnLst>
              <a:rect l="0" t="0" r="r" b="b"/>
              <a:pathLst>
                <a:path w="6059" h="3800">
                  <a:moveTo>
                    <a:pt x="5845" y="0"/>
                  </a:moveTo>
                  <a:cubicBezTo>
                    <a:pt x="242" y="0"/>
                    <a:pt x="242" y="0"/>
                    <a:pt x="242" y="0"/>
                  </a:cubicBezTo>
                  <a:cubicBezTo>
                    <a:pt x="110" y="0"/>
                    <a:pt x="0" y="106"/>
                    <a:pt x="0" y="238"/>
                  </a:cubicBezTo>
                  <a:cubicBezTo>
                    <a:pt x="0" y="3614"/>
                    <a:pt x="0" y="3614"/>
                    <a:pt x="0" y="3614"/>
                  </a:cubicBezTo>
                  <a:cubicBezTo>
                    <a:pt x="0" y="3689"/>
                    <a:pt x="37" y="3756"/>
                    <a:pt x="91" y="3800"/>
                  </a:cubicBezTo>
                  <a:cubicBezTo>
                    <a:pt x="6059" y="135"/>
                    <a:pt x="6059" y="135"/>
                    <a:pt x="6059" y="135"/>
                  </a:cubicBezTo>
                  <a:cubicBezTo>
                    <a:pt x="6021" y="55"/>
                    <a:pt x="5940" y="0"/>
                    <a:pt x="5845" y="0"/>
                  </a:cubicBezTo>
                  <a:close/>
                </a:path>
              </a:pathLst>
            </a:custGeom>
            <a:solidFill>
              <a:srgbClr val="9DAC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5" name="îsḷîḋè"/>
            <p:cNvSpPr/>
            <p:nvPr/>
          </p:nvSpPr>
          <p:spPr bwMode="auto">
            <a:xfrm>
              <a:off x="5368283" y="3172754"/>
              <a:ext cx="1746520" cy="1083722"/>
            </a:xfrm>
            <a:custGeom>
              <a:avLst/>
              <a:gdLst>
                <a:gd name="T0" fmla="*/ 0 w 5991"/>
                <a:gd name="T1" fmla="*/ 3666 h 3720"/>
                <a:gd name="T2" fmla="*/ 149 w 5991"/>
                <a:gd name="T3" fmla="*/ 3720 h 3720"/>
                <a:gd name="T4" fmla="*/ 623 w 5991"/>
                <a:gd name="T5" fmla="*/ 3720 h 3720"/>
                <a:gd name="T6" fmla="*/ 623 w 5991"/>
                <a:gd name="T7" fmla="*/ 3576 h 3720"/>
                <a:gd name="T8" fmla="*/ 1475 w 5991"/>
                <a:gd name="T9" fmla="*/ 3576 h 3720"/>
                <a:gd name="T10" fmla="*/ 1475 w 5991"/>
                <a:gd name="T11" fmla="*/ 3720 h 3720"/>
                <a:gd name="T12" fmla="*/ 4387 w 5991"/>
                <a:gd name="T13" fmla="*/ 3720 h 3720"/>
                <a:gd name="T14" fmla="*/ 4387 w 5991"/>
                <a:gd name="T15" fmla="*/ 3576 h 3720"/>
                <a:gd name="T16" fmla="*/ 5231 w 5991"/>
                <a:gd name="T17" fmla="*/ 3576 h 3720"/>
                <a:gd name="T18" fmla="*/ 5231 w 5991"/>
                <a:gd name="T19" fmla="*/ 3720 h 3720"/>
                <a:gd name="T20" fmla="*/ 5752 w 5991"/>
                <a:gd name="T21" fmla="*/ 3720 h 3720"/>
                <a:gd name="T22" fmla="*/ 5991 w 5991"/>
                <a:gd name="T23" fmla="*/ 3478 h 3720"/>
                <a:gd name="T24" fmla="*/ 5991 w 5991"/>
                <a:gd name="T25" fmla="*/ 102 h 3720"/>
                <a:gd name="T26" fmla="*/ 5967 w 5991"/>
                <a:gd name="T27" fmla="*/ 0 h 3720"/>
                <a:gd name="T28" fmla="*/ 0 w 5991"/>
                <a:gd name="T29" fmla="*/ 3666 h 3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91" h="3720">
                  <a:moveTo>
                    <a:pt x="0" y="3666"/>
                  </a:moveTo>
                  <a:cubicBezTo>
                    <a:pt x="41" y="3699"/>
                    <a:pt x="93" y="3720"/>
                    <a:pt x="149" y="3720"/>
                  </a:cubicBezTo>
                  <a:cubicBezTo>
                    <a:pt x="623" y="3720"/>
                    <a:pt x="623" y="3720"/>
                    <a:pt x="623" y="3720"/>
                  </a:cubicBezTo>
                  <a:cubicBezTo>
                    <a:pt x="623" y="3576"/>
                    <a:pt x="623" y="3576"/>
                    <a:pt x="623" y="3576"/>
                  </a:cubicBezTo>
                  <a:cubicBezTo>
                    <a:pt x="1475" y="3576"/>
                    <a:pt x="1475" y="3576"/>
                    <a:pt x="1475" y="3576"/>
                  </a:cubicBezTo>
                  <a:cubicBezTo>
                    <a:pt x="1475" y="3720"/>
                    <a:pt x="1475" y="3720"/>
                    <a:pt x="1475" y="3720"/>
                  </a:cubicBezTo>
                  <a:cubicBezTo>
                    <a:pt x="4387" y="3720"/>
                    <a:pt x="4387" y="3720"/>
                    <a:pt x="4387" y="3720"/>
                  </a:cubicBezTo>
                  <a:cubicBezTo>
                    <a:pt x="4387" y="3576"/>
                    <a:pt x="4387" y="3576"/>
                    <a:pt x="4387" y="3576"/>
                  </a:cubicBezTo>
                  <a:cubicBezTo>
                    <a:pt x="5231" y="3576"/>
                    <a:pt x="5231" y="3576"/>
                    <a:pt x="5231" y="3576"/>
                  </a:cubicBezTo>
                  <a:cubicBezTo>
                    <a:pt x="5231" y="3720"/>
                    <a:pt x="5231" y="3720"/>
                    <a:pt x="5231" y="3720"/>
                  </a:cubicBezTo>
                  <a:cubicBezTo>
                    <a:pt x="5752" y="3720"/>
                    <a:pt x="5752" y="3720"/>
                    <a:pt x="5752" y="3720"/>
                  </a:cubicBezTo>
                  <a:cubicBezTo>
                    <a:pt x="5884" y="3720"/>
                    <a:pt x="5991" y="3610"/>
                    <a:pt x="5991" y="3478"/>
                  </a:cubicBezTo>
                  <a:cubicBezTo>
                    <a:pt x="5991" y="102"/>
                    <a:pt x="5991" y="102"/>
                    <a:pt x="5991" y="102"/>
                  </a:cubicBezTo>
                  <a:cubicBezTo>
                    <a:pt x="5991" y="65"/>
                    <a:pt x="5982" y="31"/>
                    <a:pt x="5967" y="0"/>
                  </a:cubicBezTo>
                  <a:lnTo>
                    <a:pt x="0" y="3666"/>
                  </a:lnTo>
                  <a:close/>
                </a:path>
              </a:pathLst>
            </a:custGeom>
            <a:solidFill>
              <a:srgbClr val="8C9E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6" name="îśḷíḋe"/>
            <p:cNvSpPr/>
            <p:nvPr/>
          </p:nvSpPr>
          <p:spPr bwMode="auto">
            <a:xfrm>
              <a:off x="6026893" y="3642890"/>
              <a:ext cx="401030" cy="124602"/>
            </a:xfrm>
            <a:prstGeom prst="ellipse">
              <a:avLst/>
            </a:prstGeom>
            <a:solidFill>
              <a:srgbClr val="516F8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7" name="íṥḷïdé"/>
            <p:cNvSpPr/>
            <p:nvPr/>
          </p:nvSpPr>
          <p:spPr bwMode="auto">
            <a:xfrm>
              <a:off x="3429101" y="2962292"/>
              <a:ext cx="366476" cy="1446010"/>
            </a:xfrm>
            <a:custGeom>
              <a:avLst/>
              <a:gdLst>
                <a:gd name="T0" fmla="*/ 1256 w 1256"/>
                <a:gd name="T1" fmla="*/ 4880 h 4964"/>
                <a:gd name="T2" fmla="*/ 1172 w 1256"/>
                <a:gd name="T3" fmla="*/ 4964 h 4964"/>
                <a:gd name="T4" fmla="*/ 84 w 1256"/>
                <a:gd name="T5" fmla="*/ 4964 h 4964"/>
                <a:gd name="T6" fmla="*/ 0 w 1256"/>
                <a:gd name="T7" fmla="*/ 4880 h 4964"/>
                <a:gd name="T8" fmla="*/ 0 w 1256"/>
                <a:gd name="T9" fmla="*/ 84 h 4964"/>
                <a:gd name="T10" fmla="*/ 84 w 1256"/>
                <a:gd name="T11" fmla="*/ 0 h 4964"/>
                <a:gd name="T12" fmla="*/ 1172 w 1256"/>
                <a:gd name="T13" fmla="*/ 0 h 4964"/>
                <a:gd name="T14" fmla="*/ 1256 w 1256"/>
                <a:gd name="T15" fmla="*/ 84 h 4964"/>
                <a:gd name="T16" fmla="*/ 1256 w 1256"/>
                <a:gd name="T17" fmla="*/ 4880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6" h="4964">
                  <a:moveTo>
                    <a:pt x="1256" y="4880"/>
                  </a:moveTo>
                  <a:cubicBezTo>
                    <a:pt x="1256" y="4926"/>
                    <a:pt x="1218" y="4964"/>
                    <a:pt x="1172" y="4964"/>
                  </a:cubicBezTo>
                  <a:cubicBezTo>
                    <a:pt x="84" y="4964"/>
                    <a:pt x="84" y="4964"/>
                    <a:pt x="84" y="4964"/>
                  </a:cubicBezTo>
                  <a:cubicBezTo>
                    <a:pt x="38" y="4964"/>
                    <a:pt x="0" y="4926"/>
                    <a:pt x="0" y="4880"/>
                  </a:cubicBezTo>
                  <a:cubicBezTo>
                    <a:pt x="0" y="84"/>
                    <a:pt x="0" y="84"/>
                    <a:pt x="0" y="84"/>
                  </a:cubicBezTo>
                  <a:cubicBezTo>
                    <a:pt x="0" y="38"/>
                    <a:pt x="38" y="0"/>
                    <a:pt x="84" y="0"/>
                  </a:cubicBezTo>
                  <a:cubicBezTo>
                    <a:pt x="1172" y="0"/>
                    <a:pt x="1172" y="0"/>
                    <a:pt x="1172" y="0"/>
                  </a:cubicBezTo>
                  <a:cubicBezTo>
                    <a:pt x="1218" y="0"/>
                    <a:pt x="1256" y="38"/>
                    <a:pt x="1256" y="84"/>
                  </a:cubicBezTo>
                  <a:lnTo>
                    <a:pt x="1256" y="4880"/>
                  </a:lnTo>
                  <a:close/>
                </a:path>
              </a:pathLst>
            </a:custGeom>
            <a:solidFill>
              <a:srgbClr val="367F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8" name="iṥļïḍè"/>
            <p:cNvSpPr/>
            <p:nvPr/>
          </p:nvSpPr>
          <p:spPr bwMode="auto">
            <a:xfrm>
              <a:off x="3514961" y="3166472"/>
              <a:ext cx="205227" cy="808342"/>
            </a:xfrm>
            <a:custGeom>
              <a:avLst/>
              <a:gdLst>
                <a:gd name="T0" fmla="*/ 702 w 706"/>
                <a:gd name="T1" fmla="*/ 2665 h 2776"/>
                <a:gd name="T2" fmla="*/ 595 w 706"/>
                <a:gd name="T3" fmla="*/ 2771 h 2776"/>
                <a:gd name="T4" fmla="*/ 107 w 706"/>
                <a:gd name="T5" fmla="*/ 2776 h 2776"/>
                <a:gd name="T6" fmla="*/ 1 w 706"/>
                <a:gd name="T7" fmla="*/ 2669 h 2776"/>
                <a:gd name="T8" fmla="*/ 4 w 706"/>
                <a:gd name="T9" fmla="*/ 106 h 2776"/>
                <a:gd name="T10" fmla="*/ 111 w 706"/>
                <a:gd name="T11" fmla="*/ 0 h 2776"/>
                <a:gd name="T12" fmla="*/ 599 w 706"/>
                <a:gd name="T13" fmla="*/ 2 h 2776"/>
                <a:gd name="T14" fmla="*/ 706 w 706"/>
                <a:gd name="T15" fmla="*/ 109 h 2776"/>
                <a:gd name="T16" fmla="*/ 702 w 706"/>
                <a:gd name="T17" fmla="*/ 2665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6" h="2776">
                  <a:moveTo>
                    <a:pt x="702" y="2665"/>
                  </a:moveTo>
                  <a:cubicBezTo>
                    <a:pt x="702" y="2724"/>
                    <a:pt x="654" y="2771"/>
                    <a:pt x="595" y="2771"/>
                  </a:cubicBezTo>
                  <a:cubicBezTo>
                    <a:pt x="107" y="2776"/>
                    <a:pt x="107" y="2776"/>
                    <a:pt x="107" y="2776"/>
                  </a:cubicBezTo>
                  <a:cubicBezTo>
                    <a:pt x="48" y="2776"/>
                    <a:pt x="0" y="2728"/>
                    <a:pt x="1" y="2669"/>
                  </a:cubicBezTo>
                  <a:cubicBezTo>
                    <a:pt x="4" y="106"/>
                    <a:pt x="4" y="106"/>
                    <a:pt x="4" y="106"/>
                  </a:cubicBezTo>
                  <a:cubicBezTo>
                    <a:pt x="4" y="47"/>
                    <a:pt x="52" y="0"/>
                    <a:pt x="111" y="0"/>
                  </a:cubicBezTo>
                  <a:cubicBezTo>
                    <a:pt x="599" y="2"/>
                    <a:pt x="599" y="2"/>
                    <a:pt x="599" y="2"/>
                  </a:cubicBezTo>
                  <a:cubicBezTo>
                    <a:pt x="658" y="2"/>
                    <a:pt x="706" y="50"/>
                    <a:pt x="706" y="109"/>
                  </a:cubicBezTo>
                  <a:lnTo>
                    <a:pt x="702" y="26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39" name="ïṧ1ïdè"/>
            <p:cNvSpPr/>
            <p:nvPr/>
          </p:nvSpPr>
          <p:spPr bwMode="auto">
            <a:xfrm>
              <a:off x="3511820" y="4100462"/>
              <a:ext cx="186379" cy="186379"/>
            </a:xfrm>
            <a:prstGeom prst="ellipse">
              <a:avLst/>
            </a:prstGeom>
            <a:solidFill>
              <a:srgbClr val="1718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0" name="íṧ1iḑé"/>
            <p:cNvSpPr/>
            <p:nvPr/>
          </p:nvSpPr>
          <p:spPr bwMode="auto">
            <a:xfrm>
              <a:off x="3494020" y="4082662"/>
              <a:ext cx="221980" cy="221980"/>
            </a:xfrm>
            <a:custGeom>
              <a:avLst/>
              <a:gdLst>
                <a:gd name="T0" fmla="*/ 381 w 762"/>
                <a:gd name="T1" fmla="*/ 61 h 762"/>
                <a:gd name="T2" fmla="*/ 701 w 762"/>
                <a:gd name="T3" fmla="*/ 381 h 762"/>
                <a:gd name="T4" fmla="*/ 381 w 762"/>
                <a:gd name="T5" fmla="*/ 701 h 762"/>
                <a:gd name="T6" fmla="*/ 61 w 762"/>
                <a:gd name="T7" fmla="*/ 381 h 762"/>
                <a:gd name="T8" fmla="*/ 381 w 762"/>
                <a:gd name="T9" fmla="*/ 61 h 762"/>
                <a:gd name="T10" fmla="*/ 381 w 762"/>
                <a:gd name="T11" fmla="*/ 0 h 762"/>
                <a:gd name="T12" fmla="*/ 0 w 762"/>
                <a:gd name="T13" fmla="*/ 381 h 762"/>
                <a:gd name="T14" fmla="*/ 381 w 762"/>
                <a:gd name="T15" fmla="*/ 762 h 762"/>
                <a:gd name="T16" fmla="*/ 762 w 762"/>
                <a:gd name="T17" fmla="*/ 381 h 762"/>
                <a:gd name="T18" fmla="*/ 381 w 762"/>
                <a:gd name="T1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2" h="762">
                  <a:moveTo>
                    <a:pt x="381" y="61"/>
                  </a:moveTo>
                  <a:cubicBezTo>
                    <a:pt x="558" y="61"/>
                    <a:pt x="701" y="204"/>
                    <a:pt x="701" y="381"/>
                  </a:cubicBezTo>
                  <a:cubicBezTo>
                    <a:pt x="701" y="558"/>
                    <a:pt x="558" y="701"/>
                    <a:pt x="381" y="701"/>
                  </a:cubicBezTo>
                  <a:cubicBezTo>
                    <a:pt x="204" y="701"/>
                    <a:pt x="61" y="558"/>
                    <a:pt x="61" y="381"/>
                  </a:cubicBezTo>
                  <a:cubicBezTo>
                    <a:pt x="61" y="204"/>
                    <a:pt x="204" y="61"/>
                    <a:pt x="381" y="61"/>
                  </a:cubicBezTo>
                  <a:moveTo>
                    <a:pt x="381" y="0"/>
                  </a:moveTo>
                  <a:cubicBezTo>
                    <a:pt x="171" y="0"/>
                    <a:pt x="0" y="171"/>
                    <a:pt x="0" y="381"/>
                  </a:cubicBezTo>
                  <a:cubicBezTo>
                    <a:pt x="0" y="591"/>
                    <a:pt x="171" y="762"/>
                    <a:pt x="381" y="762"/>
                  </a:cubicBezTo>
                  <a:cubicBezTo>
                    <a:pt x="591" y="762"/>
                    <a:pt x="762" y="591"/>
                    <a:pt x="762" y="381"/>
                  </a:cubicBezTo>
                  <a:cubicBezTo>
                    <a:pt x="762" y="171"/>
                    <a:pt x="591" y="0"/>
                    <a:pt x="381" y="0"/>
                  </a:cubicBezTo>
                  <a:close/>
                </a:path>
              </a:pathLst>
            </a:custGeom>
            <a:solidFill>
              <a:srgbClr val="93ADB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1" name="íṡľiḓé"/>
            <p:cNvSpPr/>
            <p:nvPr/>
          </p:nvSpPr>
          <p:spPr bwMode="auto">
            <a:xfrm>
              <a:off x="3548468" y="3228249"/>
              <a:ext cx="20941" cy="611492"/>
            </a:xfrm>
            <a:prstGeom prst="rect">
              <a:avLst/>
            </a:prstGeom>
            <a:solidFill>
              <a:srgbClr val="516F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2" name="íṥ1ïḓè"/>
            <p:cNvSpPr/>
            <p:nvPr/>
          </p:nvSpPr>
          <p:spPr bwMode="auto">
            <a:xfrm>
              <a:off x="3592445" y="3228249"/>
              <a:ext cx="23036" cy="611492"/>
            </a:xfrm>
            <a:prstGeom prst="rect">
              <a:avLst/>
            </a:prstGeom>
            <a:solidFill>
              <a:srgbClr val="516F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3" name="îṩļíďè"/>
            <p:cNvSpPr/>
            <p:nvPr/>
          </p:nvSpPr>
          <p:spPr bwMode="auto">
            <a:xfrm>
              <a:off x="3638516" y="3228249"/>
              <a:ext cx="21989" cy="300510"/>
            </a:xfrm>
            <a:prstGeom prst="rect">
              <a:avLst/>
            </a:prstGeom>
            <a:solidFill>
              <a:srgbClr val="516F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4" name="îşḷiḓè"/>
            <p:cNvSpPr/>
            <p:nvPr/>
          </p:nvSpPr>
          <p:spPr bwMode="auto">
            <a:xfrm>
              <a:off x="3821754" y="2962292"/>
              <a:ext cx="366476" cy="1446010"/>
            </a:xfrm>
            <a:custGeom>
              <a:avLst/>
              <a:gdLst>
                <a:gd name="T0" fmla="*/ 1256 w 1256"/>
                <a:gd name="T1" fmla="*/ 4880 h 4964"/>
                <a:gd name="T2" fmla="*/ 1172 w 1256"/>
                <a:gd name="T3" fmla="*/ 4964 h 4964"/>
                <a:gd name="T4" fmla="*/ 84 w 1256"/>
                <a:gd name="T5" fmla="*/ 4964 h 4964"/>
                <a:gd name="T6" fmla="*/ 0 w 1256"/>
                <a:gd name="T7" fmla="*/ 4880 h 4964"/>
                <a:gd name="T8" fmla="*/ 0 w 1256"/>
                <a:gd name="T9" fmla="*/ 84 h 4964"/>
                <a:gd name="T10" fmla="*/ 84 w 1256"/>
                <a:gd name="T11" fmla="*/ 0 h 4964"/>
                <a:gd name="T12" fmla="*/ 1172 w 1256"/>
                <a:gd name="T13" fmla="*/ 0 h 4964"/>
                <a:gd name="T14" fmla="*/ 1256 w 1256"/>
                <a:gd name="T15" fmla="*/ 84 h 4964"/>
                <a:gd name="T16" fmla="*/ 1256 w 1256"/>
                <a:gd name="T17" fmla="*/ 4880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6" h="4964">
                  <a:moveTo>
                    <a:pt x="1256" y="4880"/>
                  </a:moveTo>
                  <a:cubicBezTo>
                    <a:pt x="1256" y="4926"/>
                    <a:pt x="1218" y="4964"/>
                    <a:pt x="1172" y="4964"/>
                  </a:cubicBezTo>
                  <a:cubicBezTo>
                    <a:pt x="84" y="4964"/>
                    <a:pt x="84" y="4964"/>
                    <a:pt x="84" y="4964"/>
                  </a:cubicBezTo>
                  <a:cubicBezTo>
                    <a:pt x="38" y="4964"/>
                    <a:pt x="0" y="4926"/>
                    <a:pt x="0" y="4880"/>
                  </a:cubicBezTo>
                  <a:cubicBezTo>
                    <a:pt x="0" y="84"/>
                    <a:pt x="0" y="84"/>
                    <a:pt x="0" y="84"/>
                  </a:cubicBezTo>
                  <a:cubicBezTo>
                    <a:pt x="0" y="38"/>
                    <a:pt x="38" y="0"/>
                    <a:pt x="84" y="0"/>
                  </a:cubicBezTo>
                  <a:cubicBezTo>
                    <a:pt x="1172" y="0"/>
                    <a:pt x="1172" y="0"/>
                    <a:pt x="1172" y="0"/>
                  </a:cubicBezTo>
                  <a:cubicBezTo>
                    <a:pt x="1218" y="0"/>
                    <a:pt x="1256" y="38"/>
                    <a:pt x="1256" y="84"/>
                  </a:cubicBezTo>
                  <a:lnTo>
                    <a:pt x="1256" y="4880"/>
                  </a:lnTo>
                  <a:close/>
                </a:path>
              </a:pathLst>
            </a:custGeom>
            <a:solidFill>
              <a:srgbClr val="3761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5" name="íṣlídè"/>
            <p:cNvSpPr/>
            <p:nvPr/>
          </p:nvSpPr>
          <p:spPr bwMode="auto">
            <a:xfrm>
              <a:off x="3906567" y="3166472"/>
              <a:ext cx="205227" cy="808342"/>
            </a:xfrm>
            <a:custGeom>
              <a:avLst/>
              <a:gdLst>
                <a:gd name="T0" fmla="*/ 702 w 705"/>
                <a:gd name="T1" fmla="*/ 2665 h 2776"/>
                <a:gd name="T2" fmla="*/ 595 w 705"/>
                <a:gd name="T3" fmla="*/ 2771 h 2776"/>
                <a:gd name="T4" fmla="*/ 106 w 705"/>
                <a:gd name="T5" fmla="*/ 2776 h 2776"/>
                <a:gd name="T6" fmla="*/ 0 w 705"/>
                <a:gd name="T7" fmla="*/ 2669 h 2776"/>
                <a:gd name="T8" fmla="*/ 3 w 705"/>
                <a:gd name="T9" fmla="*/ 106 h 2776"/>
                <a:gd name="T10" fmla="*/ 111 w 705"/>
                <a:gd name="T11" fmla="*/ 0 h 2776"/>
                <a:gd name="T12" fmla="*/ 599 w 705"/>
                <a:gd name="T13" fmla="*/ 2 h 2776"/>
                <a:gd name="T14" fmla="*/ 705 w 705"/>
                <a:gd name="T15" fmla="*/ 109 h 2776"/>
                <a:gd name="T16" fmla="*/ 702 w 705"/>
                <a:gd name="T17" fmla="*/ 2665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 h="2776">
                  <a:moveTo>
                    <a:pt x="702" y="2665"/>
                  </a:moveTo>
                  <a:cubicBezTo>
                    <a:pt x="702" y="2724"/>
                    <a:pt x="654" y="2771"/>
                    <a:pt x="595" y="2771"/>
                  </a:cubicBezTo>
                  <a:cubicBezTo>
                    <a:pt x="106" y="2776"/>
                    <a:pt x="106" y="2776"/>
                    <a:pt x="106" y="2776"/>
                  </a:cubicBezTo>
                  <a:cubicBezTo>
                    <a:pt x="47" y="2776"/>
                    <a:pt x="0" y="2728"/>
                    <a:pt x="0" y="2669"/>
                  </a:cubicBezTo>
                  <a:cubicBezTo>
                    <a:pt x="3" y="106"/>
                    <a:pt x="3" y="106"/>
                    <a:pt x="3" y="106"/>
                  </a:cubicBezTo>
                  <a:cubicBezTo>
                    <a:pt x="4" y="47"/>
                    <a:pt x="52" y="0"/>
                    <a:pt x="111" y="0"/>
                  </a:cubicBezTo>
                  <a:cubicBezTo>
                    <a:pt x="599" y="2"/>
                    <a:pt x="599" y="2"/>
                    <a:pt x="599" y="2"/>
                  </a:cubicBezTo>
                  <a:cubicBezTo>
                    <a:pt x="658" y="2"/>
                    <a:pt x="705" y="50"/>
                    <a:pt x="705" y="109"/>
                  </a:cubicBezTo>
                  <a:lnTo>
                    <a:pt x="702" y="26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6" name="i$ḻiḍé"/>
            <p:cNvSpPr/>
            <p:nvPr/>
          </p:nvSpPr>
          <p:spPr bwMode="auto">
            <a:xfrm>
              <a:off x="3903426" y="4100462"/>
              <a:ext cx="186379" cy="186379"/>
            </a:xfrm>
            <a:prstGeom prst="ellipse">
              <a:avLst/>
            </a:prstGeom>
            <a:solidFill>
              <a:srgbClr val="1718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7" name="işḷïḍê"/>
            <p:cNvSpPr/>
            <p:nvPr/>
          </p:nvSpPr>
          <p:spPr bwMode="auto">
            <a:xfrm>
              <a:off x="3885626" y="4082662"/>
              <a:ext cx="221980" cy="221980"/>
            </a:xfrm>
            <a:custGeom>
              <a:avLst/>
              <a:gdLst>
                <a:gd name="T0" fmla="*/ 381 w 762"/>
                <a:gd name="T1" fmla="*/ 61 h 762"/>
                <a:gd name="T2" fmla="*/ 701 w 762"/>
                <a:gd name="T3" fmla="*/ 381 h 762"/>
                <a:gd name="T4" fmla="*/ 381 w 762"/>
                <a:gd name="T5" fmla="*/ 701 h 762"/>
                <a:gd name="T6" fmla="*/ 61 w 762"/>
                <a:gd name="T7" fmla="*/ 381 h 762"/>
                <a:gd name="T8" fmla="*/ 381 w 762"/>
                <a:gd name="T9" fmla="*/ 61 h 762"/>
                <a:gd name="T10" fmla="*/ 381 w 762"/>
                <a:gd name="T11" fmla="*/ 0 h 762"/>
                <a:gd name="T12" fmla="*/ 0 w 762"/>
                <a:gd name="T13" fmla="*/ 381 h 762"/>
                <a:gd name="T14" fmla="*/ 381 w 762"/>
                <a:gd name="T15" fmla="*/ 762 h 762"/>
                <a:gd name="T16" fmla="*/ 762 w 762"/>
                <a:gd name="T17" fmla="*/ 381 h 762"/>
                <a:gd name="T18" fmla="*/ 381 w 762"/>
                <a:gd name="T1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2" h="762">
                  <a:moveTo>
                    <a:pt x="381" y="61"/>
                  </a:moveTo>
                  <a:cubicBezTo>
                    <a:pt x="558" y="61"/>
                    <a:pt x="701" y="204"/>
                    <a:pt x="701" y="381"/>
                  </a:cubicBezTo>
                  <a:cubicBezTo>
                    <a:pt x="701" y="558"/>
                    <a:pt x="558" y="701"/>
                    <a:pt x="381" y="701"/>
                  </a:cubicBezTo>
                  <a:cubicBezTo>
                    <a:pt x="205" y="701"/>
                    <a:pt x="61" y="558"/>
                    <a:pt x="61" y="381"/>
                  </a:cubicBezTo>
                  <a:cubicBezTo>
                    <a:pt x="61" y="204"/>
                    <a:pt x="205" y="61"/>
                    <a:pt x="381" y="61"/>
                  </a:cubicBezTo>
                  <a:moveTo>
                    <a:pt x="381" y="0"/>
                  </a:moveTo>
                  <a:cubicBezTo>
                    <a:pt x="171" y="0"/>
                    <a:pt x="0" y="171"/>
                    <a:pt x="0" y="381"/>
                  </a:cubicBezTo>
                  <a:cubicBezTo>
                    <a:pt x="0" y="591"/>
                    <a:pt x="171" y="762"/>
                    <a:pt x="381" y="762"/>
                  </a:cubicBezTo>
                  <a:cubicBezTo>
                    <a:pt x="591" y="762"/>
                    <a:pt x="762" y="591"/>
                    <a:pt x="762" y="381"/>
                  </a:cubicBezTo>
                  <a:cubicBezTo>
                    <a:pt x="762" y="171"/>
                    <a:pt x="591" y="0"/>
                    <a:pt x="381" y="0"/>
                  </a:cubicBezTo>
                  <a:close/>
                </a:path>
              </a:pathLst>
            </a:custGeom>
            <a:solidFill>
              <a:srgbClr val="93ADB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8" name="ís1îḋé"/>
            <p:cNvSpPr/>
            <p:nvPr/>
          </p:nvSpPr>
          <p:spPr bwMode="auto">
            <a:xfrm>
              <a:off x="3940074" y="3228249"/>
              <a:ext cx="20941" cy="611492"/>
            </a:xfrm>
            <a:prstGeom prst="rect">
              <a:avLst/>
            </a:prstGeom>
            <a:solidFill>
              <a:srgbClr val="516F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49" name="îšḷïḍé"/>
            <p:cNvSpPr/>
            <p:nvPr/>
          </p:nvSpPr>
          <p:spPr bwMode="auto">
            <a:xfrm>
              <a:off x="3985098" y="3228249"/>
              <a:ext cx="21989" cy="611492"/>
            </a:xfrm>
            <a:prstGeom prst="rect">
              <a:avLst/>
            </a:prstGeom>
            <a:solidFill>
              <a:srgbClr val="516F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0" name="iśḷiḓe"/>
            <p:cNvSpPr/>
            <p:nvPr/>
          </p:nvSpPr>
          <p:spPr bwMode="auto">
            <a:xfrm>
              <a:off x="4030122" y="3228249"/>
              <a:ext cx="21989" cy="300510"/>
            </a:xfrm>
            <a:prstGeom prst="rect">
              <a:avLst/>
            </a:prstGeom>
            <a:solidFill>
              <a:srgbClr val="516F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1" name="íšļîḓé"/>
            <p:cNvSpPr/>
            <p:nvPr/>
          </p:nvSpPr>
          <p:spPr bwMode="auto">
            <a:xfrm>
              <a:off x="4217548" y="2957057"/>
              <a:ext cx="366476" cy="1444963"/>
            </a:xfrm>
            <a:custGeom>
              <a:avLst/>
              <a:gdLst>
                <a:gd name="T0" fmla="*/ 1256 w 1256"/>
                <a:gd name="T1" fmla="*/ 4880 h 4964"/>
                <a:gd name="T2" fmla="*/ 1172 w 1256"/>
                <a:gd name="T3" fmla="*/ 4964 h 4964"/>
                <a:gd name="T4" fmla="*/ 84 w 1256"/>
                <a:gd name="T5" fmla="*/ 4964 h 4964"/>
                <a:gd name="T6" fmla="*/ 0 w 1256"/>
                <a:gd name="T7" fmla="*/ 4880 h 4964"/>
                <a:gd name="T8" fmla="*/ 0 w 1256"/>
                <a:gd name="T9" fmla="*/ 84 h 4964"/>
                <a:gd name="T10" fmla="*/ 84 w 1256"/>
                <a:gd name="T11" fmla="*/ 0 h 4964"/>
                <a:gd name="T12" fmla="*/ 1172 w 1256"/>
                <a:gd name="T13" fmla="*/ 0 h 4964"/>
                <a:gd name="T14" fmla="*/ 1256 w 1256"/>
                <a:gd name="T15" fmla="*/ 84 h 4964"/>
                <a:gd name="T16" fmla="*/ 1256 w 1256"/>
                <a:gd name="T17" fmla="*/ 4880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6" h="4964">
                  <a:moveTo>
                    <a:pt x="1256" y="4880"/>
                  </a:moveTo>
                  <a:cubicBezTo>
                    <a:pt x="1256" y="4926"/>
                    <a:pt x="1218" y="4964"/>
                    <a:pt x="1172" y="4964"/>
                  </a:cubicBezTo>
                  <a:cubicBezTo>
                    <a:pt x="84" y="4964"/>
                    <a:pt x="84" y="4964"/>
                    <a:pt x="84" y="4964"/>
                  </a:cubicBezTo>
                  <a:cubicBezTo>
                    <a:pt x="38" y="4964"/>
                    <a:pt x="0" y="4926"/>
                    <a:pt x="0" y="4880"/>
                  </a:cubicBezTo>
                  <a:cubicBezTo>
                    <a:pt x="0" y="84"/>
                    <a:pt x="0" y="84"/>
                    <a:pt x="0" y="84"/>
                  </a:cubicBezTo>
                  <a:cubicBezTo>
                    <a:pt x="0" y="38"/>
                    <a:pt x="38" y="0"/>
                    <a:pt x="84" y="0"/>
                  </a:cubicBezTo>
                  <a:cubicBezTo>
                    <a:pt x="1172" y="0"/>
                    <a:pt x="1172" y="0"/>
                    <a:pt x="1172" y="0"/>
                  </a:cubicBezTo>
                  <a:cubicBezTo>
                    <a:pt x="1218" y="0"/>
                    <a:pt x="1256" y="38"/>
                    <a:pt x="1256" y="84"/>
                  </a:cubicBezTo>
                  <a:lnTo>
                    <a:pt x="1256" y="4880"/>
                  </a:lnTo>
                  <a:close/>
                </a:path>
              </a:pathLst>
            </a:custGeom>
            <a:solidFill>
              <a:srgbClr val="E54C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2" name="îŝ1ïḋe"/>
            <p:cNvSpPr/>
            <p:nvPr/>
          </p:nvSpPr>
          <p:spPr bwMode="auto">
            <a:xfrm>
              <a:off x="4302361" y="3162283"/>
              <a:ext cx="205227" cy="808342"/>
            </a:xfrm>
            <a:custGeom>
              <a:avLst/>
              <a:gdLst>
                <a:gd name="T0" fmla="*/ 702 w 705"/>
                <a:gd name="T1" fmla="*/ 2665 h 2777"/>
                <a:gd name="T2" fmla="*/ 594 w 705"/>
                <a:gd name="T3" fmla="*/ 2772 h 2777"/>
                <a:gd name="T4" fmla="*/ 106 w 705"/>
                <a:gd name="T5" fmla="*/ 2777 h 2777"/>
                <a:gd name="T6" fmla="*/ 0 w 705"/>
                <a:gd name="T7" fmla="*/ 2670 h 2777"/>
                <a:gd name="T8" fmla="*/ 3 w 705"/>
                <a:gd name="T9" fmla="*/ 107 h 2777"/>
                <a:gd name="T10" fmla="*/ 110 w 705"/>
                <a:gd name="T11" fmla="*/ 1 h 2777"/>
                <a:gd name="T12" fmla="*/ 599 w 705"/>
                <a:gd name="T13" fmla="*/ 3 h 2777"/>
                <a:gd name="T14" fmla="*/ 705 w 705"/>
                <a:gd name="T15" fmla="*/ 110 h 2777"/>
                <a:gd name="T16" fmla="*/ 702 w 705"/>
                <a:gd name="T17" fmla="*/ 2665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 h="2777">
                  <a:moveTo>
                    <a:pt x="702" y="2665"/>
                  </a:moveTo>
                  <a:cubicBezTo>
                    <a:pt x="701" y="2724"/>
                    <a:pt x="653" y="2772"/>
                    <a:pt x="594" y="2772"/>
                  </a:cubicBezTo>
                  <a:cubicBezTo>
                    <a:pt x="106" y="2777"/>
                    <a:pt x="106" y="2777"/>
                    <a:pt x="106" y="2777"/>
                  </a:cubicBezTo>
                  <a:cubicBezTo>
                    <a:pt x="47" y="2777"/>
                    <a:pt x="0" y="2729"/>
                    <a:pt x="0" y="2670"/>
                  </a:cubicBezTo>
                  <a:cubicBezTo>
                    <a:pt x="3" y="107"/>
                    <a:pt x="3" y="107"/>
                    <a:pt x="3" y="107"/>
                  </a:cubicBezTo>
                  <a:cubicBezTo>
                    <a:pt x="3" y="48"/>
                    <a:pt x="51" y="0"/>
                    <a:pt x="110" y="1"/>
                  </a:cubicBezTo>
                  <a:cubicBezTo>
                    <a:pt x="599" y="3"/>
                    <a:pt x="599" y="3"/>
                    <a:pt x="599" y="3"/>
                  </a:cubicBezTo>
                  <a:cubicBezTo>
                    <a:pt x="657" y="3"/>
                    <a:pt x="705" y="51"/>
                    <a:pt x="705" y="110"/>
                  </a:cubicBezTo>
                  <a:lnTo>
                    <a:pt x="702" y="26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3" name="íṥľïḓé"/>
            <p:cNvSpPr/>
            <p:nvPr/>
          </p:nvSpPr>
          <p:spPr bwMode="auto">
            <a:xfrm>
              <a:off x="4299220" y="4096274"/>
              <a:ext cx="186379" cy="186379"/>
            </a:xfrm>
            <a:prstGeom prst="ellipse">
              <a:avLst/>
            </a:prstGeom>
            <a:solidFill>
              <a:srgbClr val="1718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4" name="íŝľîḓe"/>
            <p:cNvSpPr/>
            <p:nvPr/>
          </p:nvSpPr>
          <p:spPr bwMode="auto">
            <a:xfrm>
              <a:off x="4281420" y="4078474"/>
              <a:ext cx="221980" cy="221980"/>
            </a:xfrm>
            <a:custGeom>
              <a:avLst/>
              <a:gdLst>
                <a:gd name="T0" fmla="*/ 381 w 762"/>
                <a:gd name="T1" fmla="*/ 61 h 763"/>
                <a:gd name="T2" fmla="*/ 701 w 762"/>
                <a:gd name="T3" fmla="*/ 381 h 763"/>
                <a:gd name="T4" fmla="*/ 381 w 762"/>
                <a:gd name="T5" fmla="*/ 702 h 763"/>
                <a:gd name="T6" fmla="*/ 61 w 762"/>
                <a:gd name="T7" fmla="*/ 381 h 763"/>
                <a:gd name="T8" fmla="*/ 381 w 762"/>
                <a:gd name="T9" fmla="*/ 61 h 763"/>
                <a:gd name="T10" fmla="*/ 381 w 762"/>
                <a:gd name="T11" fmla="*/ 0 h 763"/>
                <a:gd name="T12" fmla="*/ 0 w 762"/>
                <a:gd name="T13" fmla="*/ 381 h 763"/>
                <a:gd name="T14" fmla="*/ 381 w 762"/>
                <a:gd name="T15" fmla="*/ 763 h 763"/>
                <a:gd name="T16" fmla="*/ 762 w 762"/>
                <a:gd name="T17" fmla="*/ 381 h 763"/>
                <a:gd name="T18" fmla="*/ 381 w 762"/>
                <a:gd name="T19" fmla="*/ 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2" h="763">
                  <a:moveTo>
                    <a:pt x="381" y="61"/>
                  </a:moveTo>
                  <a:cubicBezTo>
                    <a:pt x="558" y="61"/>
                    <a:pt x="701" y="205"/>
                    <a:pt x="701" y="381"/>
                  </a:cubicBezTo>
                  <a:cubicBezTo>
                    <a:pt x="701" y="558"/>
                    <a:pt x="558" y="702"/>
                    <a:pt x="381" y="702"/>
                  </a:cubicBezTo>
                  <a:cubicBezTo>
                    <a:pt x="204" y="702"/>
                    <a:pt x="61" y="558"/>
                    <a:pt x="61" y="381"/>
                  </a:cubicBezTo>
                  <a:cubicBezTo>
                    <a:pt x="61" y="205"/>
                    <a:pt x="204" y="61"/>
                    <a:pt x="381" y="61"/>
                  </a:cubicBezTo>
                  <a:moveTo>
                    <a:pt x="381" y="0"/>
                  </a:moveTo>
                  <a:cubicBezTo>
                    <a:pt x="171" y="0"/>
                    <a:pt x="0" y="171"/>
                    <a:pt x="0" y="381"/>
                  </a:cubicBezTo>
                  <a:cubicBezTo>
                    <a:pt x="0" y="592"/>
                    <a:pt x="171" y="763"/>
                    <a:pt x="381" y="763"/>
                  </a:cubicBezTo>
                  <a:cubicBezTo>
                    <a:pt x="591" y="763"/>
                    <a:pt x="762" y="592"/>
                    <a:pt x="762" y="381"/>
                  </a:cubicBezTo>
                  <a:cubicBezTo>
                    <a:pt x="762" y="171"/>
                    <a:pt x="591" y="0"/>
                    <a:pt x="381" y="0"/>
                  </a:cubicBezTo>
                  <a:close/>
                </a:path>
              </a:pathLst>
            </a:custGeom>
            <a:solidFill>
              <a:srgbClr val="93ADB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5" name="îśḷide"/>
            <p:cNvSpPr/>
            <p:nvPr/>
          </p:nvSpPr>
          <p:spPr bwMode="auto">
            <a:xfrm>
              <a:off x="4335868" y="3224061"/>
              <a:ext cx="20941" cy="611492"/>
            </a:xfrm>
            <a:prstGeom prst="rect">
              <a:avLst/>
            </a:prstGeom>
            <a:solidFill>
              <a:srgbClr val="516F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6" name="ïs1îḑé"/>
            <p:cNvSpPr/>
            <p:nvPr/>
          </p:nvSpPr>
          <p:spPr bwMode="auto">
            <a:xfrm>
              <a:off x="4380892" y="3224061"/>
              <a:ext cx="20941" cy="611492"/>
            </a:xfrm>
            <a:prstGeom prst="rect">
              <a:avLst/>
            </a:prstGeom>
            <a:solidFill>
              <a:srgbClr val="516F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7" name="íšľîdé"/>
            <p:cNvSpPr/>
            <p:nvPr/>
          </p:nvSpPr>
          <p:spPr bwMode="auto">
            <a:xfrm>
              <a:off x="4425916" y="3224061"/>
              <a:ext cx="21989" cy="298416"/>
            </a:xfrm>
            <a:prstGeom prst="rect">
              <a:avLst/>
            </a:prstGeom>
            <a:solidFill>
              <a:srgbClr val="516F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8" name="îŝļîḋê"/>
            <p:cNvSpPr/>
            <p:nvPr/>
          </p:nvSpPr>
          <p:spPr bwMode="auto">
            <a:xfrm>
              <a:off x="3571503" y="4637611"/>
              <a:ext cx="5028052" cy="326687"/>
            </a:xfrm>
            <a:custGeom>
              <a:avLst/>
              <a:gdLst>
                <a:gd name="T0" fmla="*/ 4802 w 4802"/>
                <a:gd name="T1" fmla="*/ 312 h 312"/>
                <a:gd name="T2" fmla="*/ 0 w 4802"/>
                <a:gd name="T3" fmla="*/ 75 h 312"/>
                <a:gd name="T4" fmla="*/ 0 w 4802"/>
                <a:gd name="T5" fmla="*/ 0 h 312"/>
                <a:gd name="T6" fmla="*/ 4802 w 4802"/>
                <a:gd name="T7" fmla="*/ 0 h 312"/>
                <a:gd name="T8" fmla="*/ 4802 w 4802"/>
                <a:gd name="T9" fmla="*/ 312 h 312"/>
              </a:gdLst>
              <a:ahLst/>
              <a:cxnLst>
                <a:cxn ang="0">
                  <a:pos x="T0" y="T1"/>
                </a:cxn>
                <a:cxn ang="0">
                  <a:pos x="T2" y="T3"/>
                </a:cxn>
                <a:cxn ang="0">
                  <a:pos x="T4" y="T5"/>
                </a:cxn>
                <a:cxn ang="0">
                  <a:pos x="T6" y="T7"/>
                </a:cxn>
                <a:cxn ang="0">
                  <a:pos x="T8" y="T9"/>
                </a:cxn>
              </a:cxnLst>
              <a:rect l="0" t="0" r="r" b="b"/>
              <a:pathLst>
                <a:path w="4802" h="312">
                  <a:moveTo>
                    <a:pt x="4802" y="312"/>
                  </a:moveTo>
                  <a:lnTo>
                    <a:pt x="0" y="75"/>
                  </a:lnTo>
                  <a:lnTo>
                    <a:pt x="0" y="0"/>
                  </a:lnTo>
                  <a:lnTo>
                    <a:pt x="4802" y="0"/>
                  </a:lnTo>
                  <a:lnTo>
                    <a:pt x="4802" y="312"/>
                  </a:lnTo>
                  <a:close/>
                </a:path>
              </a:pathLst>
            </a:custGeom>
            <a:solidFill>
              <a:srgbClr val="C692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9" name="i$ļiḑe"/>
            <p:cNvSpPr/>
            <p:nvPr/>
          </p:nvSpPr>
          <p:spPr bwMode="auto">
            <a:xfrm>
              <a:off x="7624729" y="3893141"/>
              <a:ext cx="287945" cy="515161"/>
            </a:xfrm>
            <a:prstGeom prst="rect">
              <a:avLst/>
            </a:prstGeom>
            <a:solidFill>
              <a:srgbClr val="F4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0" name="ïṣ1ídè"/>
            <p:cNvSpPr/>
            <p:nvPr/>
          </p:nvSpPr>
          <p:spPr bwMode="auto">
            <a:xfrm>
              <a:off x="7912674" y="3893141"/>
              <a:ext cx="370664" cy="515161"/>
            </a:xfrm>
            <a:custGeom>
              <a:avLst/>
              <a:gdLst>
                <a:gd name="T0" fmla="*/ 765 w 1272"/>
                <a:gd name="T1" fmla="*/ 160 h 1768"/>
                <a:gd name="T2" fmla="*/ 510 w 1272"/>
                <a:gd name="T3" fmla="*/ 169 h 1768"/>
                <a:gd name="T4" fmla="*/ 510 w 1272"/>
                <a:gd name="T5" fmla="*/ 0 h 1768"/>
                <a:gd name="T6" fmla="*/ 0 w 1272"/>
                <a:gd name="T7" fmla="*/ 0 h 1768"/>
                <a:gd name="T8" fmla="*/ 0 w 1272"/>
                <a:gd name="T9" fmla="*/ 1768 h 1768"/>
                <a:gd name="T10" fmla="*/ 510 w 1272"/>
                <a:gd name="T11" fmla="*/ 1768 h 1768"/>
                <a:gd name="T12" fmla="*/ 510 w 1272"/>
                <a:gd name="T13" fmla="*/ 1171 h 1768"/>
                <a:gd name="T14" fmla="*/ 765 w 1272"/>
                <a:gd name="T15" fmla="*/ 1174 h 1768"/>
                <a:gd name="T16" fmla="*/ 1272 w 1272"/>
                <a:gd name="T17" fmla="*/ 667 h 1768"/>
                <a:gd name="T18" fmla="*/ 765 w 1272"/>
                <a:gd name="T19" fmla="*/ 160 h 1768"/>
                <a:gd name="T20" fmla="*/ 765 w 1272"/>
                <a:gd name="T21" fmla="*/ 951 h 1768"/>
                <a:gd name="T22" fmla="*/ 510 w 1272"/>
                <a:gd name="T23" fmla="*/ 849 h 1768"/>
                <a:gd name="T24" fmla="*/ 510 w 1272"/>
                <a:gd name="T25" fmla="*/ 481 h 1768"/>
                <a:gd name="T26" fmla="*/ 765 w 1272"/>
                <a:gd name="T27" fmla="*/ 383 h 1768"/>
                <a:gd name="T28" fmla="*/ 1049 w 1272"/>
                <a:gd name="T29" fmla="*/ 667 h 1768"/>
                <a:gd name="T30" fmla="*/ 765 w 1272"/>
                <a:gd name="T31" fmla="*/ 951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2" h="1768">
                  <a:moveTo>
                    <a:pt x="765" y="160"/>
                  </a:moveTo>
                  <a:cubicBezTo>
                    <a:pt x="672" y="160"/>
                    <a:pt x="558" y="152"/>
                    <a:pt x="510" y="169"/>
                  </a:cubicBezTo>
                  <a:cubicBezTo>
                    <a:pt x="510" y="0"/>
                    <a:pt x="510" y="0"/>
                    <a:pt x="510" y="0"/>
                  </a:cubicBezTo>
                  <a:cubicBezTo>
                    <a:pt x="0" y="0"/>
                    <a:pt x="0" y="0"/>
                    <a:pt x="0" y="0"/>
                  </a:cubicBezTo>
                  <a:cubicBezTo>
                    <a:pt x="0" y="1768"/>
                    <a:pt x="0" y="1768"/>
                    <a:pt x="0" y="1768"/>
                  </a:cubicBezTo>
                  <a:cubicBezTo>
                    <a:pt x="510" y="1768"/>
                    <a:pt x="510" y="1768"/>
                    <a:pt x="510" y="1768"/>
                  </a:cubicBezTo>
                  <a:cubicBezTo>
                    <a:pt x="510" y="1171"/>
                    <a:pt x="510" y="1171"/>
                    <a:pt x="510" y="1171"/>
                  </a:cubicBezTo>
                  <a:cubicBezTo>
                    <a:pt x="611" y="1190"/>
                    <a:pt x="672" y="1174"/>
                    <a:pt x="765" y="1174"/>
                  </a:cubicBezTo>
                  <a:cubicBezTo>
                    <a:pt x="1045" y="1174"/>
                    <a:pt x="1272" y="947"/>
                    <a:pt x="1272" y="667"/>
                  </a:cubicBezTo>
                  <a:cubicBezTo>
                    <a:pt x="1272" y="387"/>
                    <a:pt x="1045" y="160"/>
                    <a:pt x="765" y="160"/>
                  </a:cubicBezTo>
                  <a:close/>
                  <a:moveTo>
                    <a:pt x="765" y="951"/>
                  </a:moveTo>
                  <a:cubicBezTo>
                    <a:pt x="653" y="951"/>
                    <a:pt x="558" y="943"/>
                    <a:pt x="510" y="849"/>
                  </a:cubicBezTo>
                  <a:cubicBezTo>
                    <a:pt x="510" y="481"/>
                    <a:pt x="510" y="481"/>
                    <a:pt x="510" y="481"/>
                  </a:cubicBezTo>
                  <a:cubicBezTo>
                    <a:pt x="558" y="387"/>
                    <a:pt x="653" y="383"/>
                    <a:pt x="765" y="383"/>
                  </a:cubicBezTo>
                  <a:cubicBezTo>
                    <a:pt x="921" y="383"/>
                    <a:pt x="1049" y="510"/>
                    <a:pt x="1049" y="667"/>
                  </a:cubicBezTo>
                  <a:cubicBezTo>
                    <a:pt x="1049" y="823"/>
                    <a:pt x="921" y="951"/>
                    <a:pt x="765" y="951"/>
                  </a:cubicBez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1" name="ïṡļïďe"/>
            <p:cNvSpPr/>
            <p:nvPr/>
          </p:nvSpPr>
          <p:spPr bwMode="auto">
            <a:xfrm>
              <a:off x="5777689" y="1388539"/>
              <a:ext cx="924567" cy="673269"/>
            </a:xfrm>
            <a:custGeom>
              <a:avLst/>
              <a:gdLst>
                <a:gd name="T0" fmla="*/ 109 w 3172"/>
                <a:gd name="T1" fmla="*/ 1900 h 2312"/>
                <a:gd name="T2" fmla="*/ 156 w 3172"/>
                <a:gd name="T3" fmla="*/ 2312 h 2312"/>
                <a:gd name="T4" fmla="*/ 316 w 3172"/>
                <a:gd name="T5" fmla="*/ 2312 h 2312"/>
                <a:gd name="T6" fmla="*/ 512 w 3172"/>
                <a:gd name="T7" fmla="*/ 1128 h 2312"/>
                <a:gd name="T8" fmla="*/ 2020 w 3172"/>
                <a:gd name="T9" fmla="*/ 1606 h 2312"/>
                <a:gd name="T10" fmla="*/ 1321 w 3172"/>
                <a:gd name="T11" fmla="*/ 1409 h 2312"/>
                <a:gd name="T12" fmla="*/ 2527 w 3172"/>
                <a:gd name="T13" fmla="*/ 1128 h 2312"/>
                <a:gd name="T14" fmla="*/ 2645 w 3172"/>
                <a:gd name="T15" fmla="*/ 2312 h 2312"/>
                <a:gd name="T16" fmla="*/ 2817 w 3172"/>
                <a:gd name="T17" fmla="*/ 2255 h 2312"/>
                <a:gd name="T18" fmla="*/ 2947 w 3172"/>
                <a:gd name="T19" fmla="*/ 1903 h 2312"/>
                <a:gd name="T20" fmla="*/ 2657 w 3172"/>
                <a:gd name="T21" fmla="*/ 650 h 2312"/>
                <a:gd name="T22" fmla="*/ 1534 w 3172"/>
                <a:gd name="T23" fmla="*/ 49 h 2312"/>
                <a:gd name="T24" fmla="*/ 169 w 3172"/>
                <a:gd name="T25" fmla="*/ 686 h 2312"/>
                <a:gd name="T26" fmla="*/ 109 w 3172"/>
                <a:gd name="T27" fmla="*/ 1900 h 2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2" h="2312">
                  <a:moveTo>
                    <a:pt x="109" y="1900"/>
                  </a:moveTo>
                  <a:cubicBezTo>
                    <a:pt x="156" y="2312"/>
                    <a:pt x="156" y="2312"/>
                    <a:pt x="156" y="2312"/>
                  </a:cubicBezTo>
                  <a:cubicBezTo>
                    <a:pt x="316" y="2312"/>
                    <a:pt x="316" y="2312"/>
                    <a:pt x="316" y="2312"/>
                  </a:cubicBezTo>
                  <a:cubicBezTo>
                    <a:pt x="316" y="2312"/>
                    <a:pt x="194" y="1422"/>
                    <a:pt x="512" y="1128"/>
                  </a:cubicBezTo>
                  <a:cubicBezTo>
                    <a:pt x="512" y="1128"/>
                    <a:pt x="848" y="1691"/>
                    <a:pt x="2020" y="1606"/>
                  </a:cubicBezTo>
                  <a:cubicBezTo>
                    <a:pt x="2020" y="1606"/>
                    <a:pt x="1627" y="1618"/>
                    <a:pt x="1321" y="1409"/>
                  </a:cubicBezTo>
                  <a:cubicBezTo>
                    <a:pt x="1321" y="1409"/>
                    <a:pt x="2176" y="1753"/>
                    <a:pt x="2527" y="1128"/>
                  </a:cubicBezTo>
                  <a:cubicBezTo>
                    <a:pt x="2527" y="1128"/>
                    <a:pt x="2828" y="1806"/>
                    <a:pt x="2645" y="2312"/>
                  </a:cubicBezTo>
                  <a:cubicBezTo>
                    <a:pt x="2817" y="2255"/>
                    <a:pt x="2817" y="2255"/>
                    <a:pt x="2817" y="2255"/>
                  </a:cubicBezTo>
                  <a:cubicBezTo>
                    <a:pt x="2947" y="1903"/>
                    <a:pt x="2947" y="1903"/>
                    <a:pt x="2947" y="1903"/>
                  </a:cubicBezTo>
                  <a:cubicBezTo>
                    <a:pt x="2947" y="1903"/>
                    <a:pt x="3172" y="699"/>
                    <a:pt x="2657" y="650"/>
                  </a:cubicBezTo>
                  <a:cubicBezTo>
                    <a:pt x="2657" y="650"/>
                    <a:pt x="2372" y="0"/>
                    <a:pt x="1534" y="49"/>
                  </a:cubicBezTo>
                  <a:cubicBezTo>
                    <a:pt x="696" y="98"/>
                    <a:pt x="303" y="404"/>
                    <a:pt x="169" y="686"/>
                  </a:cubicBezTo>
                  <a:cubicBezTo>
                    <a:pt x="34" y="968"/>
                    <a:pt x="0" y="1667"/>
                    <a:pt x="109" y="1900"/>
                  </a:cubicBezTo>
                  <a:close/>
                </a:path>
              </a:pathLst>
            </a:custGeom>
            <a:solidFill>
              <a:srgbClr val="6848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2" name="ïšḻïḍê"/>
            <p:cNvSpPr/>
            <p:nvPr/>
          </p:nvSpPr>
          <p:spPr bwMode="auto">
            <a:xfrm>
              <a:off x="8719969" y="3558077"/>
              <a:ext cx="28271" cy="49213"/>
            </a:xfrm>
            <a:custGeom>
              <a:avLst/>
              <a:gdLst>
                <a:gd name="T0" fmla="*/ 78 w 97"/>
                <a:gd name="T1" fmla="*/ 134 h 169"/>
                <a:gd name="T2" fmla="*/ 34 w 97"/>
                <a:gd name="T3" fmla="*/ 165 h 169"/>
                <a:gd name="T4" fmla="*/ 34 w 97"/>
                <a:gd name="T5" fmla="*/ 165 h 169"/>
                <a:gd name="T6" fmla="*/ 3 w 97"/>
                <a:gd name="T7" fmla="*/ 121 h 169"/>
                <a:gd name="T8" fmla="*/ 19 w 97"/>
                <a:gd name="T9" fmla="*/ 34 h 169"/>
                <a:gd name="T10" fmla="*/ 62 w 97"/>
                <a:gd name="T11" fmla="*/ 4 h 169"/>
                <a:gd name="T12" fmla="*/ 63 w 97"/>
                <a:gd name="T13" fmla="*/ 4 h 169"/>
                <a:gd name="T14" fmla="*/ 94 w 97"/>
                <a:gd name="T15" fmla="*/ 48 h 169"/>
                <a:gd name="T16" fmla="*/ 78 w 97"/>
                <a:gd name="T17"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69">
                  <a:moveTo>
                    <a:pt x="78" y="134"/>
                  </a:moveTo>
                  <a:cubicBezTo>
                    <a:pt x="75" y="155"/>
                    <a:pt x="55" y="169"/>
                    <a:pt x="34" y="165"/>
                  </a:cubicBezTo>
                  <a:cubicBezTo>
                    <a:pt x="34" y="165"/>
                    <a:pt x="34" y="165"/>
                    <a:pt x="34" y="165"/>
                  </a:cubicBezTo>
                  <a:cubicBezTo>
                    <a:pt x="13" y="161"/>
                    <a:pt x="0" y="142"/>
                    <a:pt x="3" y="121"/>
                  </a:cubicBezTo>
                  <a:cubicBezTo>
                    <a:pt x="19" y="34"/>
                    <a:pt x="19" y="34"/>
                    <a:pt x="19" y="34"/>
                  </a:cubicBezTo>
                  <a:cubicBezTo>
                    <a:pt x="22" y="14"/>
                    <a:pt x="42" y="0"/>
                    <a:pt x="62" y="4"/>
                  </a:cubicBezTo>
                  <a:cubicBezTo>
                    <a:pt x="63" y="4"/>
                    <a:pt x="63" y="4"/>
                    <a:pt x="63" y="4"/>
                  </a:cubicBezTo>
                  <a:cubicBezTo>
                    <a:pt x="84" y="7"/>
                    <a:pt x="97" y="27"/>
                    <a:pt x="94" y="48"/>
                  </a:cubicBezTo>
                  <a:lnTo>
                    <a:pt x="78" y="134"/>
                  </a:lnTo>
                  <a:close/>
                </a:path>
              </a:pathLst>
            </a:custGeom>
            <a:solidFill>
              <a:srgbClr val="C1B9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3" name="išļïḋe"/>
            <p:cNvSpPr/>
            <p:nvPr/>
          </p:nvSpPr>
          <p:spPr bwMode="auto">
            <a:xfrm>
              <a:off x="8397470" y="3812517"/>
              <a:ext cx="185332" cy="596832"/>
            </a:xfrm>
            <a:custGeom>
              <a:avLst/>
              <a:gdLst>
                <a:gd name="T0" fmla="*/ 0 w 636"/>
                <a:gd name="T1" fmla="*/ 1 h 2048"/>
                <a:gd name="T2" fmla="*/ 148 w 636"/>
                <a:gd name="T3" fmla="*/ 1933 h 2048"/>
                <a:gd name="T4" fmla="*/ 263 w 636"/>
                <a:gd name="T5" fmla="*/ 2048 h 2048"/>
                <a:gd name="T6" fmla="*/ 636 w 636"/>
                <a:gd name="T7" fmla="*/ 2048 h 2048"/>
                <a:gd name="T8" fmla="*/ 636 w 636"/>
                <a:gd name="T9" fmla="*/ 0 h 2048"/>
                <a:gd name="T10" fmla="*/ 0 w 636"/>
                <a:gd name="T11" fmla="*/ 1 h 2048"/>
              </a:gdLst>
              <a:ahLst/>
              <a:cxnLst>
                <a:cxn ang="0">
                  <a:pos x="T0" y="T1"/>
                </a:cxn>
                <a:cxn ang="0">
                  <a:pos x="T2" y="T3"/>
                </a:cxn>
                <a:cxn ang="0">
                  <a:pos x="T4" y="T5"/>
                </a:cxn>
                <a:cxn ang="0">
                  <a:pos x="T6" y="T7"/>
                </a:cxn>
                <a:cxn ang="0">
                  <a:pos x="T8" y="T9"/>
                </a:cxn>
                <a:cxn ang="0">
                  <a:pos x="T10" y="T11"/>
                </a:cxn>
              </a:cxnLst>
              <a:rect l="0" t="0" r="r" b="b"/>
              <a:pathLst>
                <a:path w="636" h="2048">
                  <a:moveTo>
                    <a:pt x="0" y="1"/>
                  </a:moveTo>
                  <a:cubicBezTo>
                    <a:pt x="148" y="1933"/>
                    <a:pt x="148" y="1933"/>
                    <a:pt x="148" y="1933"/>
                  </a:cubicBezTo>
                  <a:cubicBezTo>
                    <a:pt x="148" y="1997"/>
                    <a:pt x="199" y="2048"/>
                    <a:pt x="263" y="2048"/>
                  </a:cubicBezTo>
                  <a:cubicBezTo>
                    <a:pt x="636" y="2048"/>
                    <a:pt x="636" y="2048"/>
                    <a:pt x="636" y="2048"/>
                  </a:cubicBezTo>
                  <a:cubicBezTo>
                    <a:pt x="636" y="0"/>
                    <a:pt x="636" y="0"/>
                    <a:pt x="636" y="0"/>
                  </a:cubicBezTo>
                  <a:lnTo>
                    <a:pt x="0" y="1"/>
                  </a:lnTo>
                  <a:close/>
                </a:path>
              </a:pathLst>
            </a:custGeom>
            <a:solidFill>
              <a:srgbClr val="639A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4" name="íš1ïďê"/>
            <p:cNvSpPr/>
            <p:nvPr/>
          </p:nvSpPr>
          <p:spPr bwMode="auto">
            <a:xfrm>
              <a:off x="8582802" y="3812517"/>
              <a:ext cx="191615" cy="596832"/>
            </a:xfrm>
            <a:custGeom>
              <a:avLst/>
              <a:gdLst>
                <a:gd name="T0" fmla="*/ 0 w 657"/>
                <a:gd name="T1" fmla="*/ 0 h 2048"/>
                <a:gd name="T2" fmla="*/ 0 w 657"/>
                <a:gd name="T3" fmla="*/ 2048 h 2048"/>
                <a:gd name="T4" fmla="*/ 373 w 657"/>
                <a:gd name="T5" fmla="*/ 2048 h 2048"/>
                <a:gd name="T6" fmla="*/ 488 w 657"/>
                <a:gd name="T7" fmla="*/ 1933 h 2048"/>
                <a:gd name="T8" fmla="*/ 657 w 657"/>
                <a:gd name="T9" fmla="*/ 0 h 2048"/>
                <a:gd name="T10" fmla="*/ 0 w 657"/>
                <a:gd name="T11" fmla="*/ 0 h 2048"/>
              </a:gdLst>
              <a:ahLst/>
              <a:cxnLst>
                <a:cxn ang="0">
                  <a:pos x="T0" y="T1"/>
                </a:cxn>
                <a:cxn ang="0">
                  <a:pos x="T2" y="T3"/>
                </a:cxn>
                <a:cxn ang="0">
                  <a:pos x="T4" y="T5"/>
                </a:cxn>
                <a:cxn ang="0">
                  <a:pos x="T6" y="T7"/>
                </a:cxn>
                <a:cxn ang="0">
                  <a:pos x="T8" y="T9"/>
                </a:cxn>
                <a:cxn ang="0">
                  <a:pos x="T10" y="T11"/>
                </a:cxn>
              </a:cxnLst>
              <a:rect l="0" t="0" r="r" b="b"/>
              <a:pathLst>
                <a:path w="657" h="2048">
                  <a:moveTo>
                    <a:pt x="0" y="0"/>
                  </a:moveTo>
                  <a:cubicBezTo>
                    <a:pt x="0" y="2048"/>
                    <a:pt x="0" y="2048"/>
                    <a:pt x="0" y="2048"/>
                  </a:cubicBezTo>
                  <a:cubicBezTo>
                    <a:pt x="373" y="2048"/>
                    <a:pt x="373" y="2048"/>
                    <a:pt x="373" y="2048"/>
                  </a:cubicBezTo>
                  <a:cubicBezTo>
                    <a:pt x="436" y="2048"/>
                    <a:pt x="488" y="1997"/>
                    <a:pt x="488" y="1933"/>
                  </a:cubicBezTo>
                  <a:cubicBezTo>
                    <a:pt x="657" y="0"/>
                    <a:pt x="657" y="0"/>
                    <a:pt x="657" y="0"/>
                  </a:cubicBezTo>
                  <a:lnTo>
                    <a:pt x="0" y="0"/>
                  </a:lnTo>
                  <a:close/>
                </a:path>
              </a:pathLst>
            </a:custGeom>
            <a:solidFill>
              <a:srgbClr val="558BA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5" name="îṧļiďe"/>
            <p:cNvSpPr/>
            <p:nvPr/>
          </p:nvSpPr>
          <p:spPr bwMode="auto">
            <a:xfrm>
              <a:off x="8519977" y="3593678"/>
              <a:ext cx="26177" cy="40836"/>
            </a:xfrm>
            <a:custGeom>
              <a:avLst/>
              <a:gdLst>
                <a:gd name="T0" fmla="*/ 92 w 92"/>
                <a:gd name="T1" fmla="*/ 0 h 140"/>
                <a:gd name="T2" fmla="*/ 79 w 92"/>
                <a:gd name="T3" fmla="*/ 0 h 140"/>
                <a:gd name="T4" fmla="*/ 0 w 92"/>
                <a:gd name="T5" fmla="*/ 58 h 140"/>
                <a:gd name="T6" fmla="*/ 0 w 92"/>
                <a:gd name="T7" fmla="*/ 140 h 140"/>
                <a:gd name="T8" fmla="*/ 92 w 92"/>
                <a:gd name="T9" fmla="*/ 140 h 140"/>
                <a:gd name="T10" fmla="*/ 92 w 92"/>
                <a:gd name="T11" fmla="*/ 0 h 140"/>
              </a:gdLst>
              <a:ahLst/>
              <a:cxnLst>
                <a:cxn ang="0">
                  <a:pos x="T0" y="T1"/>
                </a:cxn>
                <a:cxn ang="0">
                  <a:pos x="T2" y="T3"/>
                </a:cxn>
                <a:cxn ang="0">
                  <a:pos x="T4" y="T5"/>
                </a:cxn>
                <a:cxn ang="0">
                  <a:pos x="T6" y="T7"/>
                </a:cxn>
                <a:cxn ang="0">
                  <a:pos x="T8" y="T9"/>
                </a:cxn>
                <a:cxn ang="0">
                  <a:pos x="T10" y="T11"/>
                </a:cxn>
              </a:cxnLst>
              <a:rect l="0" t="0" r="r" b="b"/>
              <a:pathLst>
                <a:path w="92" h="140">
                  <a:moveTo>
                    <a:pt x="92" y="0"/>
                  </a:moveTo>
                  <a:cubicBezTo>
                    <a:pt x="79" y="0"/>
                    <a:pt x="79" y="0"/>
                    <a:pt x="79" y="0"/>
                  </a:cubicBezTo>
                  <a:cubicBezTo>
                    <a:pt x="34" y="0"/>
                    <a:pt x="0" y="25"/>
                    <a:pt x="0" y="58"/>
                  </a:cubicBezTo>
                  <a:cubicBezTo>
                    <a:pt x="0" y="140"/>
                    <a:pt x="0" y="140"/>
                    <a:pt x="0" y="140"/>
                  </a:cubicBezTo>
                  <a:cubicBezTo>
                    <a:pt x="92" y="140"/>
                    <a:pt x="92" y="140"/>
                    <a:pt x="92" y="140"/>
                  </a:cubicBezTo>
                  <a:lnTo>
                    <a:pt x="92" y="0"/>
                  </a:lnTo>
                  <a:close/>
                </a:path>
              </a:pathLst>
            </a:custGeom>
            <a:solidFill>
              <a:srgbClr val="E2D7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6" name="íşḷiḓé"/>
            <p:cNvSpPr/>
            <p:nvPr/>
          </p:nvSpPr>
          <p:spPr bwMode="auto">
            <a:xfrm>
              <a:off x="8546154" y="3593678"/>
              <a:ext cx="28271" cy="40836"/>
            </a:xfrm>
            <a:custGeom>
              <a:avLst/>
              <a:gdLst>
                <a:gd name="T0" fmla="*/ 13 w 96"/>
                <a:gd name="T1" fmla="*/ 0 h 140"/>
                <a:gd name="T2" fmla="*/ 0 w 96"/>
                <a:gd name="T3" fmla="*/ 0 h 140"/>
                <a:gd name="T4" fmla="*/ 0 w 96"/>
                <a:gd name="T5" fmla="*/ 140 h 140"/>
                <a:gd name="T6" fmla="*/ 96 w 96"/>
                <a:gd name="T7" fmla="*/ 140 h 140"/>
                <a:gd name="T8" fmla="*/ 96 w 96"/>
                <a:gd name="T9" fmla="*/ 58 h 140"/>
                <a:gd name="T10" fmla="*/ 13 w 96"/>
                <a:gd name="T11" fmla="*/ 0 h 140"/>
              </a:gdLst>
              <a:ahLst/>
              <a:cxnLst>
                <a:cxn ang="0">
                  <a:pos x="T0" y="T1"/>
                </a:cxn>
                <a:cxn ang="0">
                  <a:pos x="T2" y="T3"/>
                </a:cxn>
                <a:cxn ang="0">
                  <a:pos x="T4" y="T5"/>
                </a:cxn>
                <a:cxn ang="0">
                  <a:pos x="T6" y="T7"/>
                </a:cxn>
                <a:cxn ang="0">
                  <a:pos x="T8" y="T9"/>
                </a:cxn>
                <a:cxn ang="0">
                  <a:pos x="T10" y="T11"/>
                </a:cxn>
              </a:cxnLst>
              <a:rect l="0" t="0" r="r" b="b"/>
              <a:pathLst>
                <a:path w="96" h="140">
                  <a:moveTo>
                    <a:pt x="13" y="0"/>
                  </a:moveTo>
                  <a:cubicBezTo>
                    <a:pt x="0" y="0"/>
                    <a:pt x="0" y="0"/>
                    <a:pt x="0" y="0"/>
                  </a:cubicBezTo>
                  <a:cubicBezTo>
                    <a:pt x="0" y="140"/>
                    <a:pt x="0" y="140"/>
                    <a:pt x="0" y="140"/>
                  </a:cubicBezTo>
                  <a:cubicBezTo>
                    <a:pt x="96" y="140"/>
                    <a:pt x="96" y="140"/>
                    <a:pt x="96" y="140"/>
                  </a:cubicBezTo>
                  <a:cubicBezTo>
                    <a:pt x="96" y="58"/>
                    <a:pt x="96" y="58"/>
                    <a:pt x="96" y="58"/>
                  </a:cubicBezTo>
                  <a:cubicBezTo>
                    <a:pt x="96" y="25"/>
                    <a:pt x="57" y="0"/>
                    <a:pt x="13" y="0"/>
                  </a:cubicBezTo>
                  <a:close/>
                </a:path>
              </a:pathLst>
            </a:custGeom>
            <a:solidFill>
              <a:srgbClr val="D3CD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7" name="ïṣḷîḓè"/>
            <p:cNvSpPr/>
            <p:nvPr/>
          </p:nvSpPr>
          <p:spPr bwMode="auto">
            <a:xfrm>
              <a:off x="8519977" y="3649173"/>
              <a:ext cx="26177" cy="163344"/>
            </a:xfrm>
            <a:prstGeom prst="rect">
              <a:avLst/>
            </a:prstGeom>
            <a:solidFill>
              <a:srgbClr val="C1D1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8" name="iśḷîdé"/>
            <p:cNvSpPr/>
            <p:nvPr/>
          </p:nvSpPr>
          <p:spPr bwMode="auto">
            <a:xfrm>
              <a:off x="8546154" y="3649173"/>
              <a:ext cx="28271" cy="163344"/>
            </a:xfrm>
            <a:prstGeom prst="rect">
              <a:avLst/>
            </a:prstGeom>
            <a:solidFill>
              <a:srgbClr val="ADBE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9" name="íşľiďe"/>
            <p:cNvSpPr/>
            <p:nvPr/>
          </p:nvSpPr>
          <p:spPr bwMode="auto">
            <a:xfrm>
              <a:off x="8546154" y="3634514"/>
              <a:ext cx="28271" cy="14659"/>
            </a:xfrm>
            <a:prstGeom prst="rect">
              <a:avLst/>
            </a:prstGeom>
            <a:solidFill>
              <a:srgbClr val="7CB1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0" name="íşľïḍe"/>
            <p:cNvSpPr/>
            <p:nvPr/>
          </p:nvSpPr>
          <p:spPr bwMode="auto">
            <a:xfrm>
              <a:off x="8519977" y="3634514"/>
              <a:ext cx="26177" cy="14659"/>
            </a:xfrm>
            <a:prstGeom prst="rect">
              <a:avLst/>
            </a:prstGeom>
            <a:solidFill>
              <a:srgbClr val="85BD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1" name="îšḻïḍè"/>
            <p:cNvSpPr/>
            <p:nvPr/>
          </p:nvSpPr>
          <p:spPr bwMode="auto">
            <a:xfrm>
              <a:off x="8361869" y="3543418"/>
              <a:ext cx="35601" cy="56542"/>
            </a:xfrm>
            <a:custGeom>
              <a:avLst/>
              <a:gdLst>
                <a:gd name="T0" fmla="*/ 85 w 122"/>
                <a:gd name="T1" fmla="*/ 0 h 191"/>
                <a:gd name="T2" fmla="*/ 71 w 122"/>
                <a:gd name="T3" fmla="*/ 3 h 191"/>
                <a:gd name="T4" fmla="*/ 8 w 122"/>
                <a:gd name="T5" fmla="*/ 91 h 191"/>
                <a:gd name="T6" fmla="*/ 30 w 122"/>
                <a:gd name="T7" fmla="*/ 191 h 191"/>
                <a:gd name="T8" fmla="*/ 122 w 122"/>
                <a:gd name="T9" fmla="*/ 171 h 191"/>
                <a:gd name="T10" fmla="*/ 85 w 122"/>
                <a:gd name="T11" fmla="*/ 0 h 191"/>
              </a:gdLst>
              <a:ahLst/>
              <a:cxnLst>
                <a:cxn ang="0">
                  <a:pos x="T0" y="T1"/>
                </a:cxn>
                <a:cxn ang="0">
                  <a:pos x="T2" y="T3"/>
                </a:cxn>
                <a:cxn ang="0">
                  <a:pos x="T4" y="T5"/>
                </a:cxn>
                <a:cxn ang="0">
                  <a:pos x="T6" y="T7"/>
                </a:cxn>
                <a:cxn ang="0">
                  <a:pos x="T8" y="T9"/>
                </a:cxn>
                <a:cxn ang="0">
                  <a:pos x="T10" y="T11"/>
                </a:cxn>
              </a:cxnLst>
              <a:rect l="0" t="0" r="r" b="b"/>
              <a:pathLst>
                <a:path w="122" h="191">
                  <a:moveTo>
                    <a:pt x="85" y="0"/>
                  </a:moveTo>
                  <a:cubicBezTo>
                    <a:pt x="71" y="3"/>
                    <a:pt x="71" y="3"/>
                    <a:pt x="71" y="3"/>
                  </a:cubicBezTo>
                  <a:cubicBezTo>
                    <a:pt x="28" y="13"/>
                    <a:pt x="0" y="52"/>
                    <a:pt x="8" y="91"/>
                  </a:cubicBezTo>
                  <a:cubicBezTo>
                    <a:pt x="30" y="191"/>
                    <a:pt x="30" y="191"/>
                    <a:pt x="30" y="191"/>
                  </a:cubicBezTo>
                  <a:cubicBezTo>
                    <a:pt x="122" y="171"/>
                    <a:pt x="122" y="171"/>
                    <a:pt x="122" y="171"/>
                  </a:cubicBezTo>
                  <a:lnTo>
                    <a:pt x="85" y="0"/>
                  </a:lnTo>
                  <a:close/>
                </a:path>
              </a:pathLst>
            </a:custGeom>
            <a:solidFill>
              <a:srgbClr val="E2D7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2" name="iS1ïďé"/>
            <p:cNvSpPr/>
            <p:nvPr/>
          </p:nvSpPr>
          <p:spPr bwMode="auto">
            <a:xfrm>
              <a:off x="8386999" y="3540277"/>
              <a:ext cx="36648" cy="53401"/>
            </a:xfrm>
            <a:custGeom>
              <a:avLst/>
              <a:gdLst>
                <a:gd name="T0" fmla="*/ 12 w 128"/>
                <a:gd name="T1" fmla="*/ 10 h 183"/>
                <a:gd name="T2" fmla="*/ 0 w 128"/>
                <a:gd name="T3" fmla="*/ 12 h 183"/>
                <a:gd name="T4" fmla="*/ 37 w 128"/>
                <a:gd name="T5" fmla="*/ 183 h 183"/>
                <a:gd name="T6" fmla="*/ 128 w 128"/>
                <a:gd name="T7" fmla="*/ 163 h 183"/>
                <a:gd name="T8" fmla="*/ 107 w 128"/>
                <a:gd name="T9" fmla="*/ 64 h 183"/>
                <a:gd name="T10" fmla="*/ 12 w 128"/>
                <a:gd name="T11" fmla="*/ 10 h 183"/>
              </a:gdLst>
              <a:ahLst/>
              <a:cxnLst>
                <a:cxn ang="0">
                  <a:pos x="T0" y="T1"/>
                </a:cxn>
                <a:cxn ang="0">
                  <a:pos x="T2" y="T3"/>
                </a:cxn>
                <a:cxn ang="0">
                  <a:pos x="T4" y="T5"/>
                </a:cxn>
                <a:cxn ang="0">
                  <a:pos x="T6" y="T7"/>
                </a:cxn>
                <a:cxn ang="0">
                  <a:pos x="T8" y="T9"/>
                </a:cxn>
                <a:cxn ang="0">
                  <a:pos x="T10" y="T11"/>
                </a:cxn>
              </a:cxnLst>
              <a:rect l="0" t="0" r="r" b="b"/>
              <a:pathLst>
                <a:path w="128" h="183">
                  <a:moveTo>
                    <a:pt x="12" y="10"/>
                  </a:moveTo>
                  <a:cubicBezTo>
                    <a:pt x="0" y="12"/>
                    <a:pt x="0" y="12"/>
                    <a:pt x="0" y="12"/>
                  </a:cubicBezTo>
                  <a:cubicBezTo>
                    <a:pt x="37" y="183"/>
                    <a:pt x="37" y="183"/>
                    <a:pt x="37" y="183"/>
                  </a:cubicBezTo>
                  <a:cubicBezTo>
                    <a:pt x="128" y="163"/>
                    <a:pt x="128" y="163"/>
                    <a:pt x="128" y="163"/>
                  </a:cubicBezTo>
                  <a:cubicBezTo>
                    <a:pt x="107" y="64"/>
                    <a:pt x="107" y="64"/>
                    <a:pt x="107" y="64"/>
                  </a:cubicBezTo>
                  <a:cubicBezTo>
                    <a:pt x="98" y="24"/>
                    <a:pt x="55" y="0"/>
                    <a:pt x="12" y="10"/>
                  </a:cubicBezTo>
                  <a:close/>
                </a:path>
              </a:pathLst>
            </a:custGeom>
            <a:solidFill>
              <a:srgbClr val="D3CD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3" name="íş1îḓé"/>
            <p:cNvSpPr/>
            <p:nvPr/>
          </p:nvSpPr>
          <p:spPr bwMode="auto">
            <a:xfrm>
              <a:off x="8374434" y="3611478"/>
              <a:ext cx="71201" cy="201038"/>
            </a:xfrm>
            <a:custGeom>
              <a:avLst/>
              <a:gdLst>
                <a:gd name="T0" fmla="*/ 0 w 68"/>
                <a:gd name="T1" fmla="*/ 5 h 192"/>
                <a:gd name="T2" fmla="*/ 41 w 68"/>
                <a:gd name="T3" fmla="*/ 192 h 192"/>
                <a:gd name="T4" fmla="*/ 68 w 68"/>
                <a:gd name="T5" fmla="*/ 192 h 192"/>
                <a:gd name="T6" fmla="*/ 25 w 68"/>
                <a:gd name="T7" fmla="*/ 0 h 192"/>
                <a:gd name="T8" fmla="*/ 0 w 68"/>
                <a:gd name="T9" fmla="*/ 5 h 192"/>
              </a:gdLst>
              <a:ahLst/>
              <a:cxnLst>
                <a:cxn ang="0">
                  <a:pos x="T0" y="T1"/>
                </a:cxn>
                <a:cxn ang="0">
                  <a:pos x="T2" y="T3"/>
                </a:cxn>
                <a:cxn ang="0">
                  <a:pos x="T4" y="T5"/>
                </a:cxn>
                <a:cxn ang="0">
                  <a:pos x="T6" y="T7"/>
                </a:cxn>
                <a:cxn ang="0">
                  <a:pos x="T8" y="T9"/>
                </a:cxn>
              </a:cxnLst>
              <a:rect l="0" t="0" r="r" b="b"/>
              <a:pathLst>
                <a:path w="68" h="192">
                  <a:moveTo>
                    <a:pt x="0" y="5"/>
                  </a:moveTo>
                  <a:lnTo>
                    <a:pt x="41" y="192"/>
                  </a:lnTo>
                  <a:lnTo>
                    <a:pt x="68" y="192"/>
                  </a:lnTo>
                  <a:lnTo>
                    <a:pt x="25" y="0"/>
                  </a:lnTo>
                  <a:lnTo>
                    <a:pt x="0" y="5"/>
                  </a:lnTo>
                  <a:close/>
                </a:path>
              </a:pathLst>
            </a:custGeom>
            <a:solidFill>
              <a:srgbClr val="DBBA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4" name="iṧḷïḑê"/>
            <p:cNvSpPr/>
            <p:nvPr/>
          </p:nvSpPr>
          <p:spPr bwMode="auto">
            <a:xfrm>
              <a:off x="8400611" y="3605196"/>
              <a:ext cx="72248" cy="207321"/>
            </a:xfrm>
            <a:custGeom>
              <a:avLst/>
              <a:gdLst>
                <a:gd name="T0" fmla="*/ 43 w 69"/>
                <a:gd name="T1" fmla="*/ 198 h 198"/>
                <a:gd name="T2" fmla="*/ 69 w 69"/>
                <a:gd name="T3" fmla="*/ 198 h 198"/>
                <a:gd name="T4" fmla="*/ 26 w 69"/>
                <a:gd name="T5" fmla="*/ 0 h 198"/>
                <a:gd name="T6" fmla="*/ 0 w 69"/>
                <a:gd name="T7" fmla="*/ 6 h 198"/>
                <a:gd name="T8" fmla="*/ 43 w 69"/>
                <a:gd name="T9" fmla="*/ 198 h 198"/>
              </a:gdLst>
              <a:ahLst/>
              <a:cxnLst>
                <a:cxn ang="0">
                  <a:pos x="T0" y="T1"/>
                </a:cxn>
                <a:cxn ang="0">
                  <a:pos x="T2" y="T3"/>
                </a:cxn>
                <a:cxn ang="0">
                  <a:pos x="T4" y="T5"/>
                </a:cxn>
                <a:cxn ang="0">
                  <a:pos x="T6" y="T7"/>
                </a:cxn>
                <a:cxn ang="0">
                  <a:pos x="T8" y="T9"/>
                </a:cxn>
              </a:cxnLst>
              <a:rect l="0" t="0" r="r" b="b"/>
              <a:pathLst>
                <a:path w="69" h="198">
                  <a:moveTo>
                    <a:pt x="43" y="198"/>
                  </a:moveTo>
                  <a:lnTo>
                    <a:pt x="69" y="198"/>
                  </a:lnTo>
                  <a:lnTo>
                    <a:pt x="26" y="0"/>
                  </a:lnTo>
                  <a:lnTo>
                    <a:pt x="0" y="6"/>
                  </a:lnTo>
                  <a:lnTo>
                    <a:pt x="43" y="198"/>
                  </a:lnTo>
                  <a:close/>
                </a:path>
              </a:pathLst>
            </a:custGeom>
            <a:solidFill>
              <a:srgbClr val="C4A4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5" name="îś1îḓê"/>
            <p:cNvSpPr/>
            <p:nvPr/>
          </p:nvSpPr>
          <p:spPr bwMode="auto">
            <a:xfrm>
              <a:off x="8397470" y="3587396"/>
              <a:ext cx="30365" cy="24083"/>
            </a:xfrm>
            <a:custGeom>
              <a:avLst/>
              <a:gdLst>
                <a:gd name="T0" fmla="*/ 3 w 29"/>
                <a:gd name="T1" fmla="*/ 23 h 23"/>
                <a:gd name="T2" fmla="*/ 29 w 29"/>
                <a:gd name="T3" fmla="*/ 17 h 23"/>
                <a:gd name="T4" fmla="*/ 25 w 29"/>
                <a:gd name="T5" fmla="*/ 0 h 23"/>
                <a:gd name="T6" fmla="*/ 0 w 29"/>
                <a:gd name="T7" fmla="*/ 6 h 23"/>
                <a:gd name="T8" fmla="*/ 3 w 29"/>
                <a:gd name="T9" fmla="*/ 23 h 23"/>
              </a:gdLst>
              <a:ahLst/>
              <a:cxnLst>
                <a:cxn ang="0">
                  <a:pos x="T0" y="T1"/>
                </a:cxn>
                <a:cxn ang="0">
                  <a:pos x="T2" y="T3"/>
                </a:cxn>
                <a:cxn ang="0">
                  <a:pos x="T4" y="T5"/>
                </a:cxn>
                <a:cxn ang="0">
                  <a:pos x="T6" y="T7"/>
                </a:cxn>
                <a:cxn ang="0">
                  <a:pos x="T8" y="T9"/>
                </a:cxn>
              </a:cxnLst>
              <a:rect l="0" t="0" r="r" b="b"/>
              <a:pathLst>
                <a:path w="29" h="23">
                  <a:moveTo>
                    <a:pt x="3" y="23"/>
                  </a:moveTo>
                  <a:lnTo>
                    <a:pt x="29" y="17"/>
                  </a:lnTo>
                  <a:lnTo>
                    <a:pt x="25" y="0"/>
                  </a:lnTo>
                  <a:lnTo>
                    <a:pt x="0" y="6"/>
                  </a:lnTo>
                  <a:lnTo>
                    <a:pt x="3" y="23"/>
                  </a:lnTo>
                  <a:close/>
                </a:path>
              </a:pathLst>
            </a:custGeom>
            <a:solidFill>
              <a:srgbClr val="7CB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6" name="íSlîďê"/>
            <p:cNvSpPr/>
            <p:nvPr/>
          </p:nvSpPr>
          <p:spPr bwMode="auto">
            <a:xfrm>
              <a:off x="8370246" y="3593678"/>
              <a:ext cx="30365" cy="23036"/>
            </a:xfrm>
            <a:custGeom>
              <a:avLst/>
              <a:gdLst>
                <a:gd name="T0" fmla="*/ 26 w 29"/>
                <a:gd name="T1" fmla="*/ 0 h 22"/>
                <a:gd name="T2" fmla="*/ 0 w 29"/>
                <a:gd name="T3" fmla="*/ 6 h 22"/>
                <a:gd name="T4" fmla="*/ 4 w 29"/>
                <a:gd name="T5" fmla="*/ 22 h 22"/>
                <a:gd name="T6" fmla="*/ 29 w 29"/>
                <a:gd name="T7" fmla="*/ 17 h 22"/>
                <a:gd name="T8" fmla="*/ 26 w 29"/>
                <a:gd name="T9" fmla="*/ 0 h 22"/>
              </a:gdLst>
              <a:ahLst/>
              <a:cxnLst>
                <a:cxn ang="0">
                  <a:pos x="T0" y="T1"/>
                </a:cxn>
                <a:cxn ang="0">
                  <a:pos x="T2" y="T3"/>
                </a:cxn>
                <a:cxn ang="0">
                  <a:pos x="T4" y="T5"/>
                </a:cxn>
                <a:cxn ang="0">
                  <a:pos x="T6" y="T7"/>
                </a:cxn>
                <a:cxn ang="0">
                  <a:pos x="T8" y="T9"/>
                </a:cxn>
              </a:cxnLst>
              <a:rect l="0" t="0" r="r" b="b"/>
              <a:pathLst>
                <a:path w="29" h="22">
                  <a:moveTo>
                    <a:pt x="26" y="0"/>
                  </a:moveTo>
                  <a:lnTo>
                    <a:pt x="0" y="6"/>
                  </a:lnTo>
                  <a:lnTo>
                    <a:pt x="4" y="22"/>
                  </a:lnTo>
                  <a:lnTo>
                    <a:pt x="29" y="17"/>
                  </a:lnTo>
                  <a:lnTo>
                    <a:pt x="26" y="0"/>
                  </a:lnTo>
                  <a:close/>
                </a:path>
              </a:pathLst>
            </a:custGeom>
            <a:solidFill>
              <a:srgbClr val="85BD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7" name="í$ḻíḑê"/>
            <p:cNvSpPr/>
            <p:nvPr/>
          </p:nvSpPr>
          <p:spPr bwMode="auto">
            <a:xfrm>
              <a:off x="8701121" y="3587396"/>
              <a:ext cx="32459" cy="41883"/>
            </a:xfrm>
            <a:custGeom>
              <a:avLst/>
              <a:gdLst>
                <a:gd name="T0" fmla="*/ 112 w 112"/>
                <a:gd name="T1" fmla="*/ 10 h 145"/>
                <a:gd name="T2" fmla="*/ 100 w 112"/>
                <a:gd name="T3" fmla="*/ 8 h 145"/>
                <a:gd name="T4" fmla="*/ 14 w 112"/>
                <a:gd name="T5" fmla="*/ 51 h 145"/>
                <a:gd name="T6" fmla="*/ 0 w 112"/>
                <a:gd name="T7" fmla="*/ 129 h 145"/>
                <a:gd name="T8" fmla="*/ 89 w 112"/>
                <a:gd name="T9" fmla="*/ 145 h 145"/>
                <a:gd name="T10" fmla="*/ 112 w 112"/>
                <a:gd name="T11" fmla="*/ 10 h 145"/>
              </a:gdLst>
              <a:ahLst/>
              <a:cxnLst>
                <a:cxn ang="0">
                  <a:pos x="T0" y="T1"/>
                </a:cxn>
                <a:cxn ang="0">
                  <a:pos x="T2" y="T3"/>
                </a:cxn>
                <a:cxn ang="0">
                  <a:pos x="T4" y="T5"/>
                </a:cxn>
                <a:cxn ang="0">
                  <a:pos x="T6" y="T7"/>
                </a:cxn>
                <a:cxn ang="0">
                  <a:pos x="T8" y="T9"/>
                </a:cxn>
                <a:cxn ang="0">
                  <a:pos x="T10" y="T11"/>
                </a:cxn>
              </a:cxnLst>
              <a:rect l="0" t="0" r="r" b="b"/>
              <a:pathLst>
                <a:path w="112" h="145">
                  <a:moveTo>
                    <a:pt x="112" y="10"/>
                  </a:moveTo>
                  <a:cubicBezTo>
                    <a:pt x="100" y="8"/>
                    <a:pt x="100" y="8"/>
                    <a:pt x="100" y="8"/>
                  </a:cubicBezTo>
                  <a:cubicBezTo>
                    <a:pt x="58" y="0"/>
                    <a:pt x="20" y="19"/>
                    <a:pt x="14" y="51"/>
                  </a:cubicBezTo>
                  <a:cubicBezTo>
                    <a:pt x="0" y="129"/>
                    <a:pt x="0" y="129"/>
                    <a:pt x="0" y="129"/>
                  </a:cubicBezTo>
                  <a:cubicBezTo>
                    <a:pt x="89" y="145"/>
                    <a:pt x="89" y="145"/>
                    <a:pt x="89" y="145"/>
                  </a:cubicBezTo>
                  <a:lnTo>
                    <a:pt x="112" y="10"/>
                  </a:lnTo>
                  <a:close/>
                </a:path>
              </a:pathLst>
            </a:custGeom>
            <a:solidFill>
              <a:srgbClr val="445F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8" name="îṩ1ïḓê"/>
            <p:cNvSpPr/>
            <p:nvPr/>
          </p:nvSpPr>
          <p:spPr bwMode="auto">
            <a:xfrm>
              <a:off x="8727298" y="3589490"/>
              <a:ext cx="30365" cy="43977"/>
            </a:xfrm>
            <a:custGeom>
              <a:avLst/>
              <a:gdLst>
                <a:gd name="T0" fmla="*/ 36 w 107"/>
                <a:gd name="T1" fmla="*/ 2 h 150"/>
                <a:gd name="T2" fmla="*/ 23 w 107"/>
                <a:gd name="T3" fmla="*/ 0 h 150"/>
                <a:gd name="T4" fmla="*/ 0 w 107"/>
                <a:gd name="T5" fmla="*/ 135 h 150"/>
                <a:gd name="T6" fmla="*/ 88 w 107"/>
                <a:gd name="T7" fmla="*/ 150 h 150"/>
                <a:gd name="T8" fmla="*/ 102 w 107"/>
                <a:gd name="T9" fmla="*/ 72 h 150"/>
                <a:gd name="T10" fmla="*/ 36 w 107"/>
                <a:gd name="T11" fmla="*/ 2 h 150"/>
              </a:gdLst>
              <a:ahLst/>
              <a:cxnLst>
                <a:cxn ang="0">
                  <a:pos x="T0" y="T1"/>
                </a:cxn>
                <a:cxn ang="0">
                  <a:pos x="T2" y="T3"/>
                </a:cxn>
                <a:cxn ang="0">
                  <a:pos x="T4" y="T5"/>
                </a:cxn>
                <a:cxn ang="0">
                  <a:pos x="T6" y="T7"/>
                </a:cxn>
                <a:cxn ang="0">
                  <a:pos x="T8" y="T9"/>
                </a:cxn>
                <a:cxn ang="0">
                  <a:pos x="T10" y="T11"/>
                </a:cxn>
              </a:cxnLst>
              <a:rect l="0" t="0" r="r" b="b"/>
              <a:pathLst>
                <a:path w="107" h="150">
                  <a:moveTo>
                    <a:pt x="36" y="2"/>
                  </a:moveTo>
                  <a:cubicBezTo>
                    <a:pt x="23" y="0"/>
                    <a:pt x="23" y="0"/>
                    <a:pt x="23" y="0"/>
                  </a:cubicBezTo>
                  <a:cubicBezTo>
                    <a:pt x="0" y="135"/>
                    <a:pt x="0" y="135"/>
                    <a:pt x="0" y="135"/>
                  </a:cubicBezTo>
                  <a:cubicBezTo>
                    <a:pt x="88" y="150"/>
                    <a:pt x="88" y="150"/>
                    <a:pt x="88" y="150"/>
                  </a:cubicBezTo>
                  <a:cubicBezTo>
                    <a:pt x="102" y="72"/>
                    <a:pt x="102" y="72"/>
                    <a:pt x="102" y="72"/>
                  </a:cubicBezTo>
                  <a:cubicBezTo>
                    <a:pt x="107" y="41"/>
                    <a:pt x="78" y="10"/>
                    <a:pt x="36" y="2"/>
                  </a:cubicBezTo>
                  <a:close/>
                </a:path>
              </a:pathLst>
            </a:custGeom>
            <a:solidFill>
              <a:srgbClr val="3A52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79" name="iṧlïḓé"/>
            <p:cNvSpPr/>
            <p:nvPr/>
          </p:nvSpPr>
          <p:spPr bwMode="auto">
            <a:xfrm>
              <a:off x="8666568" y="3638702"/>
              <a:ext cx="57589" cy="173814"/>
            </a:xfrm>
            <a:custGeom>
              <a:avLst/>
              <a:gdLst>
                <a:gd name="T0" fmla="*/ 31 w 55"/>
                <a:gd name="T1" fmla="*/ 0 h 166"/>
                <a:gd name="T2" fmla="*/ 0 w 55"/>
                <a:gd name="T3" fmla="*/ 166 h 166"/>
                <a:gd name="T4" fmla="*/ 27 w 55"/>
                <a:gd name="T5" fmla="*/ 166 h 166"/>
                <a:gd name="T6" fmla="*/ 55 w 55"/>
                <a:gd name="T7" fmla="*/ 4 h 166"/>
                <a:gd name="T8" fmla="*/ 31 w 55"/>
                <a:gd name="T9" fmla="*/ 0 h 166"/>
              </a:gdLst>
              <a:ahLst/>
              <a:cxnLst>
                <a:cxn ang="0">
                  <a:pos x="T0" y="T1"/>
                </a:cxn>
                <a:cxn ang="0">
                  <a:pos x="T2" y="T3"/>
                </a:cxn>
                <a:cxn ang="0">
                  <a:pos x="T4" y="T5"/>
                </a:cxn>
                <a:cxn ang="0">
                  <a:pos x="T6" y="T7"/>
                </a:cxn>
                <a:cxn ang="0">
                  <a:pos x="T8" y="T9"/>
                </a:cxn>
              </a:cxnLst>
              <a:rect l="0" t="0" r="r" b="b"/>
              <a:pathLst>
                <a:path w="55" h="166">
                  <a:moveTo>
                    <a:pt x="31" y="0"/>
                  </a:moveTo>
                  <a:lnTo>
                    <a:pt x="0" y="166"/>
                  </a:lnTo>
                  <a:lnTo>
                    <a:pt x="27" y="166"/>
                  </a:lnTo>
                  <a:lnTo>
                    <a:pt x="55" y="4"/>
                  </a:lnTo>
                  <a:lnTo>
                    <a:pt x="31" y="0"/>
                  </a:lnTo>
                  <a:close/>
                </a:path>
              </a:pathLst>
            </a:custGeom>
            <a:solidFill>
              <a:srgbClr val="445F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80" name="íšliḋe"/>
            <p:cNvSpPr/>
            <p:nvPr/>
          </p:nvSpPr>
          <p:spPr bwMode="auto">
            <a:xfrm>
              <a:off x="8694839" y="3642890"/>
              <a:ext cx="55495" cy="169626"/>
            </a:xfrm>
            <a:custGeom>
              <a:avLst/>
              <a:gdLst>
                <a:gd name="T0" fmla="*/ 0 w 53"/>
                <a:gd name="T1" fmla="*/ 162 h 162"/>
                <a:gd name="T2" fmla="*/ 24 w 53"/>
                <a:gd name="T3" fmla="*/ 162 h 162"/>
                <a:gd name="T4" fmla="*/ 53 w 53"/>
                <a:gd name="T5" fmla="*/ 4 h 162"/>
                <a:gd name="T6" fmla="*/ 28 w 53"/>
                <a:gd name="T7" fmla="*/ 0 h 162"/>
                <a:gd name="T8" fmla="*/ 0 w 53"/>
                <a:gd name="T9" fmla="*/ 162 h 162"/>
              </a:gdLst>
              <a:ahLst/>
              <a:cxnLst>
                <a:cxn ang="0">
                  <a:pos x="T0" y="T1"/>
                </a:cxn>
                <a:cxn ang="0">
                  <a:pos x="T2" y="T3"/>
                </a:cxn>
                <a:cxn ang="0">
                  <a:pos x="T4" y="T5"/>
                </a:cxn>
                <a:cxn ang="0">
                  <a:pos x="T6" y="T7"/>
                </a:cxn>
                <a:cxn ang="0">
                  <a:pos x="T8" y="T9"/>
                </a:cxn>
              </a:cxnLst>
              <a:rect l="0" t="0" r="r" b="b"/>
              <a:pathLst>
                <a:path w="53" h="162">
                  <a:moveTo>
                    <a:pt x="0" y="162"/>
                  </a:moveTo>
                  <a:lnTo>
                    <a:pt x="24" y="162"/>
                  </a:lnTo>
                  <a:lnTo>
                    <a:pt x="53" y="4"/>
                  </a:lnTo>
                  <a:lnTo>
                    <a:pt x="28" y="0"/>
                  </a:lnTo>
                  <a:lnTo>
                    <a:pt x="0" y="162"/>
                  </a:lnTo>
                  <a:close/>
                </a:path>
              </a:pathLst>
            </a:custGeom>
            <a:solidFill>
              <a:srgbClr val="3A52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81" name="íṩľíḑê"/>
            <p:cNvSpPr/>
            <p:nvPr/>
          </p:nvSpPr>
          <p:spPr bwMode="auto">
            <a:xfrm>
              <a:off x="8699027" y="3624043"/>
              <a:ext cx="28271" cy="18847"/>
            </a:xfrm>
            <a:custGeom>
              <a:avLst/>
              <a:gdLst>
                <a:gd name="T0" fmla="*/ 27 w 27"/>
                <a:gd name="T1" fmla="*/ 5 h 18"/>
                <a:gd name="T2" fmla="*/ 2 w 27"/>
                <a:gd name="T3" fmla="*/ 0 h 18"/>
                <a:gd name="T4" fmla="*/ 0 w 27"/>
                <a:gd name="T5" fmla="*/ 14 h 18"/>
                <a:gd name="T6" fmla="*/ 24 w 27"/>
                <a:gd name="T7" fmla="*/ 18 h 18"/>
                <a:gd name="T8" fmla="*/ 27 w 27"/>
                <a:gd name="T9" fmla="*/ 5 h 18"/>
              </a:gdLst>
              <a:ahLst/>
              <a:cxnLst>
                <a:cxn ang="0">
                  <a:pos x="T0" y="T1"/>
                </a:cxn>
                <a:cxn ang="0">
                  <a:pos x="T2" y="T3"/>
                </a:cxn>
                <a:cxn ang="0">
                  <a:pos x="T4" y="T5"/>
                </a:cxn>
                <a:cxn ang="0">
                  <a:pos x="T6" y="T7"/>
                </a:cxn>
                <a:cxn ang="0">
                  <a:pos x="T8" y="T9"/>
                </a:cxn>
              </a:cxnLst>
              <a:rect l="0" t="0" r="r" b="b"/>
              <a:pathLst>
                <a:path w="27" h="18">
                  <a:moveTo>
                    <a:pt x="27" y="5"/>
                  </a:moveTo>
                  <a:lnTo>
                    <a:pt x="2" y="0"/>
                  </a:lnTo>
                  <a:lnTo>
                    <a:pt x="0" y="14"/>
                  </a:lnTo>
                  <a:lnTo>
                    <a:pt x="24" y="18"/>
                  </a:lnTo>
                  <a:lnTo>
                    <a:pt x="27" y="5"/>
                  </a:lnTo>
                  <a:close/>
                </a:path>
              </a:pathLst>
            </a:custGeom>
            <a:solidFill>
              <a:srgbClr val="D3CE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82" name="íŝ1idé"/>
            <p:cNvSpPr/>
            <p:nvPr/>
          </p:nvSpPr>
          <p:spPr bwMode="auto">
            <a:xfrm>
              <a:off x="8724157" y="3629279"/>
              <a:ext cx="42930" cy="146590"/>
            </a:xfrm>
            <a:custGeom>
              <a:avLst/>
              <a:gdLst>
                <a:gd name="T0" fmla="*/ 76 w 146"/>
                <a:gd name="T1" fmla="*/ 478 h 502"/>
                <a:gd name="T2" fmla="*/ 60 w 146"/>
                <a:gd name="T3" fmla="*/ 476 h 502"/>
                <a:gd name="T4" fmla="*/ 55 w 146"/>
                <a:gd name="T5" fmla="*/ 478 h 502"/>
                <a:gd name="T6" fmla="*/ 54 w 146"/>
                <a:gd name="T7" fmla="*/ 446 h 502"/>
                <a:gd name="T8" fmla="*/ 109 w 146"/>
                <a:gd name="T9" fmla="*/ 213 h 502"/>
                <a:gd name="T10" fmla="*/ 145 w 146"/>
                <a:gd name="T11" fmla="*/ 60 h 502"/>
                <a:gd name="T12" fmla="*/ 136 w 146"/>
                <a:gd name="T13" fmla="*/ 36 h 502"/>
                <a:gd name="T14" fmla="*/ 95 w 146"/>
                <a:gd name="T15" fmla="*/ 28 h 502"/>
                <a:gd name="T16" fmla="*/ 97 w 146"/>
                <a:gd name="T17" fmla="*/ 15 h 502"/>
                <a:gd name="T18" fmla="*/ 9 w 146"/>
                <a:gd name="T19" fmla="*/ 0 h 502"/>
                <a:gd name="T20" fmla="*/ 0 w 146"/>
                <a:gd name="T21" fmla="*/ 48 h 502"/>
                <a:gd name="T22" fmla="*/ 88 w 146"/>
                <a:gd name="T23" fmla="*/ 64 h 502"/>
                <a:gd name="T24" fmla="*/ 91 w 146"/>
                <a:gd name="T25" fmla="*/ 51 h 502"/>
                <a:gd name="T26" fmla="*/ 95 w 146"/>
                <a:gd name="T27" fmla="*/ 51 h 502"/>
                <a:gd name="T28" fmla="*/ 121 w 146"/>
                <a:gd name="T29" fmla="*/ 53 h 502"/>
                <a:gd name="T30" fmla="*/ 123 w 146"/>
                <a:gd name="T31" fmla="*/ 59 h 502"/>
                <a:gd name="T32" fmla="*/ 87 w 146"/>
                <a:gd name="T33" fmla="*/ 208 h 502"/>
                <a:gd name="T34" fmla="*/ 32 w 146"/>
                <a:gd name="T35" fmla="*/ 444 h 502"/>
                <a:gd name="T36" fmla="*/ 45 w 146"/>
                <a:gd name="T37" fmla="*/ 498 h 502"/>
                <a:gd name="T38" fmla="*/ 51 w 146"/>
                <a:gd name="T39" fmla="*/ 500 h 502"/>
                <a:gd name="T40" fmla="*/ 74 w 146"/>
                <a:gd name="T41" fmla="*/ 494 h 502"/>
                <a:gd name="T42" fmla="*/ 76 w 146"/>
                <a:gd name="T43" fmla="*/ 478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6" h="502">
                  <a:moveTo>
                    <a:pt x="76" y="478"/>
                  </a:moveTo>
                  <a:cubicBezTo>
                    <a:pt x="72" y="473"/>
                    <a:pt x="65" y="472"/>
                    <a:pt x="60" y="476"/>
                  </a:cubicBezTo>
                  <a:cubicBezTo>
                    <a:pt x="59" y="477"/>
                    <a:pt x="57" y="478"/>
                    <a:pt x="55" y="478"/>
                  </a:cubicBezTo>
                  <a:cubicBezTo>
                    <a:pt x="54" y="476"/>
                    <a:pt x="52" y="469"/>
                    <a:pt x="54" y="446"/>
                  </a:cubicBezTo>
                  <a:cubicBezTo>
                    <a:pt x="58" y="411"/>
                    <a:pt x="85" y="306"/>
                    <a:pt x="109" y="213"/>
                  </a:cubicBezTo>
                  <a:cubicBezTo>
                    <a:pt x="131" y="127"/>
                    <a:pt x="144" y="73"/>
                    <a:pt x="145" y="60"/>
                  </a:cubicBezTo>
                  <a:cubicBezTo>
                    <a:pt x="146" y="47"/>
                    <a:pt x="140" y="40"/>
                    <a:pt x="136" y="36"/>
                  </a:cubicBezTo>
                  <a:cubicBezTo>
                    <a:pt x="124" y="26"/>
                    <a:pt x="104" y="27"/>
                    <a:pt x="95" y="28"/>
                  </a:cubicBezTo>
                  <a:cubicBezTo>
                    <a:pt x="97" y="15"/>
                    <a:pt x="97" y="15"/>
                    <a:pt x="97" y="15"/>
                  </a:cubicBezTo>
                  <a:cubicBezTo>
                    <a:pt x="9" y="0"/>
                    <a:pt x="9" y="0"/>
                    <a:pt x="9" y="0"/>
                  </a:cubicBezTo>
                  <a:cubicBezTo>
                    <a:pt x="0" y="48"/>
                    <a:pt x="0" y="48"/>
                    <a:pt x="0" y="48"/>
                  </a:cubicBezTo>
                  <a:cubicBezTo>
                    <a:pt x="88" y="64"/>
                    <a:pt x="88" y="64"/>
                    <a:pt x="88" y="64"/>
                  </a:cubicBezTo>
                  <a:cubicBezTo>
                    <a:pt x="91" y="51"/>
                    <a:pt x="91" y="51"/>
                    <a:pt x="91" y="51"/>
                  </a:cubicBezTo>
                  <a:cubicBezTo>
                    <a:pt x="92" y="51"/>
                    <a:pt x="93" y="51"/>
                    <a:pt x="95" y="51"/>
                  </a:cubicBezTo>
                  <a:cubicBezTo>
                    <a:pt x="102" y="49"/>
                    <a:pt x="116" y="49"/>
                    <a:pt x="121" y="53"/>
                  </a:cubicBezTo>
                  <a:cubicBezTo>
                    <a:pt x="122" y="53"/>
                    <a:pt x="123" y="55"/>
                    <a:pt x="123" y="59"/>
                  </a:cubicBezTo>
                  <a:cubicBezTo>
                    <a:pt x="122" y="70"/>
                    <a:pt x="104" y="140"/>
                    <a:pt x="87" y="208"/>
                  </a:cubicBezTo>
                  <a:cubicBezTo>
                    <a:pt x="63" y="301"/>
                    <a:pt x="36" y="407"/>
                    <a:pt x="32" y="444"/>
                  </a:cubicBezTo>
                  <a:cubicBezTo>
                    <a:pt x="30" y="463"/>
                    <a:pt x="29" y="489"/>
                    <a:pt x="45" y="498"/>
                  </a:cubicBezTo>
                  <a:cubicBezTo>
                    <a:pt x="47" y="499"/>
                    <a:pt x="49" y="500"/>
                    <a:pt x="51" y="500"/>
                  </a:cubicBezTo>
                  <a:cubicBezTo>
                    <a:pt x="62" y="502"/>
                    <a:pt x="73" y="495"/>
                    <a:pt x="74" y="494"/>
                  </a:cubicBezTo>
                  <a:cubicBezTo>
                    <a:pt x="79" y="490"/>
                    <a:pt x="80" y="483"/>
                    <a:pt x="76" y="478"/>
                  </a:cubicBezTo>
                  <a:close/>
                </a:path>
              </a:pathLst>
            </a:custGeom>
            <a:solidFill>
              <a:srgbClr val="C1B9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gr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976393" y="634261"/>
            <a:ext cx="4243743" cy="612000"/>
          </a:xfrm>
          <a:prstGeom prst="roundRect">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p:cNvSpPr txBox="1"/>
          <p:nvPr/>
        </p:nvSpPr>
        <p:spPr>
          <a:xfrm>
            <a:off x="4541169" y="614938"/>
            <a:ext cx="3103245" cy="583565"/>
          </a:xfrm>
          <a:prstGeom prst="rect">
            <a:avLst/>
          </a:prstGeom>
          <a:noFill/>
        </p:spPr>
        <p:txBody>
          <a:bodyPr wrap="none" rtlCol="0">
            <a:spAutoFit/>
          </a:bodyPr>
          <a:lstStyle/>
          <a:p>
            <a:pPr algn="ctr"/>
            <a:r>
              <a:rPr lang="zh-CN" altLang="en-US" sz="32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本章内容</a:t>
            </a:r>
            <a:r>
              <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CONTENTS</a:t>
            </a:r>
            <a:endPar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119" name="圆角矩形 118"/>
          <p:cNvSpPr/>
          <p:nvPr/>
        </p:nvSpPr>
        <p:spPr>
          <a:xfrm>
            <a:off x="876716" y="2437101"/>
            <a:ext cx="2376000" cy="2988000"/>
          </a:xfrm>
          <a:prstGeom prst="roundRect">
            <a:avLst>
              <a:gd name="adj" fmla="val 49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24" name="Rectangle 10"/>
          <p:cNvSpPr>
            <a:spLocks noChangeArrowheads="1"/>
          </p:cNvSpPr>
          <p:nvPr/>
        </p:nvSpPr>
        <p:spPr bwMode="auto">
          <a:xfrm>
            <a:off x="1182443" y="4168485"/>
            <a:ext cx="1768586"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发掘职业兴趣</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33" name="椭圆 132"/>
          <p:cNvSpPr/>
          <p:nvPr/>
        </p:nvSpPr>
        <p:spPr>
          <a:xfrm>
            <a:off x="1684599"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1</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51" name="圆角矩形 150"/>
          <p:cNvSpPr/>
          <p:nvPr/>
        </p:nvSpPr>
        <p:spPr>
          <a:xfrm>
            <a:off x="3554425" y="2437101"/>
            <a:ext cx="2376000" cy="2988000"/>
          </a:xfrm>
          <a:prstGeom prst="roundRect">
            <a:avLst>
              <a:gd name="adj" fmla="val 493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52" name="Rectangle 10"/>
          <p:cNvSpPr>
            <a:spLocks noChangeArrowheads="1"/>
          </p:cNvSpPr>
          <p:nvPr/>
        </p:nvSpPr>
        <p:spPr bwMode="auto">
          <a:xfrm>
            <a:off x="3860152" y="4168485"/>
            <a:ext cx="1768586"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明晰职业性格</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54" name="椭圆 153"/>
          <p:cNvSpPr/>
          <p:nvPr/>
        </p:nvSpPr>
        <p:spPr>
          <a:xfrm>
            <a:off x="4362308"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2</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63" name="圆角矩形 162"/>
          <p:cNvSpPr/>
          <p:nvPr/>
        </p:nvSpPr>
        <p:spPr>
          <a:xfrm>
            <a:off x="6251184" y="2437101"/>
            <a:ext cx="2376000" cy="2988000"/>
          </a:xfrm>
          <a:prstGeom prst="roundRect">
            <a:avLst>
              <a:gd name="adj" fmla="val 4935"/>
            </a:avLst>
          </a:prstGeom>
          <a:solidFill>
            <a:srgbClr val="243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64" name="Rectangle 10"/>
          <p:cNvSpPr>
            <a:spLocks noChangeArrowheads="1"/>
          </p:cNvSpPr>
          <p:nvPr/>
        </p:nvSpPr>
        <p:spPr bwMode="auto">
          <a:xfrm>
            <a:off x="6414770" y="4168485"/>
            <a:ext cx="207010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澄清职业价值观</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66" name="椭圆 165"/>
          <p:cNvSpPr/>
          <p:nvPr/>
        </p:nvSpPr>
        <p:spPr>
          <a:xfrm>
            <a:off x="7059067"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3</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2" name="圆角矩形 1"/>
          <p:cNvSpPr/>
          <p:nvPr/>
        </p:nvSpPr>
        <p:spPr>
          <a:xfrm>
            <a:off x="8913190" y="2436466"/>
            <a:ext cx="2376000" cy="2988000"/>
          </a:xfrm>
          <a:prstGeom prst="roundRect">
            <a:avLst>
              <a:gd name="adj" fmla="val 493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400" dirty="0">
              <a:latin typeface="微软雅黑" panose="020B0503020204020204" charset="-122"/>
              <a:ea typeface="微软雅黑" panose="020B0503020204020204" charset="-122"/>
            </a:endParaRPr>
          </a:p>
        </p:txBody>
      </p:sp>
      <p:sp>
        <p:nvSpPr>
          <p:cNvPr id="3" name="Rectangle 10"/>
          <p:cNvSpPr>
            <a:spLocks noChangeArrowheads="1"/>
          </p:cNvSpPr>
          <p:nvPr/>
        </p:nvSpPr>
        <p:spPr bwMode="auto">
          <a:xfrm>
            <a:off x="9218917" y="4168485"/>
            <a:ext cx="1768586"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梳理职业技能</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4" name="椭圆 3"/>
          <p:cNvSpPr/>
          <p:nvPr/>
        </p:nvSpPr>
        <p:spPr>
          <a:xfrm>
            <a:off x="9721073" y="3012660"/>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smtClean="0">
                <a:solidFill>
                  <a:schemeClr val="tx1"/>
                </a:solidFill>
                <a:latin typeface="思源黑体 Normal" panose="020B0400000000000000" charset="-122"/>
                <a:ea typeface="思源黑体 Normal" panose="020B0400000000000000" charset="-122"/>
              </a:rPr>
              <a:t>4</a:t>
            </a:r>
            <a:endParaRPr lang="en-US" altLang="zh-CN" sz="2400" dirty="0" smtClean="0">
              <a:solidFill>
                <a:schemeClr val="tx1"/>
              </a:solidFill>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p:cTn id="11" dur="500" fill="hold"/>
                                        <p:tgtEl>
                                          <p:spTgt spid="133"/>
                                        </p:tgtEl>
                                        <p:attrNameLst>
                                          <p:attrName>ppt_w</p:attrName>
                                        </p:attrNameLst>
                                      </p:cBhvr>
                                      <p:tavLst>
                                        <p:tav tm="0">
                                          <p:val>
                                            <p:fltVal val="0"/>
                                          </p:val>
                                        </p:tav>
                                        <p:tav tm="100000">
                                          <p:val>
                                            <p:strVal val="#ppt_w"/>
                                          </p:val>
                                        </p:tav>
                                      </p:tavLst>
                                    </p:anim>
                                    <p:anim calcmode="lin" valueType="num">
                                      <p:cBhvr>
                                        <p:cTn id="12" dur="500" fill="hold"/>
                                        <p:tgtEl>
                                          <p:spTgt spid="133"/>
                                        </p:tgtEl>
                                        <p:attrNameLst>
                                          <p:attrName>ppt_h</p:attrName>
                                        </p:attrNameLst>
                                      </p:cBhvr>
                                      <p:tavLst>
                                        <p:tav tm="0">
                                          <p:val>
                                            <p:fltVal val="0"/>
                                          </p:val>
                                        </p:tav>
                                        <p:tav tm="100000">
                                          <p:val>
                                            <p:strVal val="#ppt_h"/>
                                          </p:val>
                                        </p:tav>
                                      </p:tavLst>
                                    </p:anim>
                                    <p:anim calcmode="lin" valueType="num">
                                      <p:cBhvr>
                                        <p:cTn id="13" dur="500" fill="hold"/>
                                        <p:tgtEl>
                                          <p:spTgt spid="133"/>
                                        </p:tgtEl>
                                        <p:attrNameLst>
                                          <p:attrName>style.rotation</p:attrName>
                                        </p:attrNameLst>
                                      </p:cBhvr>
                                      <p:tavLst>
                                        <p:tav tm="0">
                                          <p:val>
                                            <p:fltVal val="360"/>
                                          </p:val>
                                        </p:tav>
                                        <p:tav tm="100000">
                                          <p:val>
                                            <p:fltVal val="0"/>
                                          </p:val>
                                        </p:tav>
                                      </p:tavLst>
                                    </p:anim>
                                    <p:animEffect transition="in" filter="fade">
                                      <p:cBhvr>
                                        <p:cTn id="14" dur="500"/>
                                        <p:tgtEl>
                                          <p:spTgt spid="133"/>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24"/>
                                        </p:tgtEl>
                                        <p:attrNameLst>
                                          <p:attrName>style.visibility</p:attrName>
                                        </p:attrNameLst>
                                      </p:cBhvr>
                                      <p:to>
                                        <p:strVal val="visible"/>
                                      </p:to>
                                    </p:set>
                                    <p:anim calcmode="lin" valueType="num">
                                      <p:cBhvr>
                                        <p:cTn id="18" dur="500" fill="hold"/>
                                        <p:tgtEl>
                                          <p:spTgt spid="124"/>
                                        </p:tgtEl>
                                        <p:attrNameLst>
                                          <p:attrName>ppt_w</p:attrName>
                                        </p:attrNameLst>
                                      </p:cBhvr>
                                      <p:tavLst>
                                        <p:tav tm="0">
                                          <p:val>
                                            <p:fltVal val="0"/>
                                          </p:val>
                                        </p:tav>
                                        <p:tav tm="100000">
                                          <p:val>
                                            <p:strVal val="#ppt_w"/>
                                          </p:val>
                                        </p:tav>
                                      </p:tavLst>
                                    </p:anim>
                                    <p:anim calcmode="lin" valueType="num">
                                      <p:cBhvr>
                                        <p:cTn id="19" dur="500" fill="hold"/>
                                        <p:tgtEl>
                                          <p:spTgt spid="124"/>
                                        </p:tgtEl>
                                        <p:attrNameLst>
                                          <p:attrName>ppt_h</p:attrName>
                                        </p:attrNameLst>
                                      </p:cBhvr>
                                      <p:tavLst>
                                        <p:tav tm="0">
                                          <p:val>
                                            <p:fltVal val="0"/>
                                          </p:val>
                                        </p:tav>
                                        <p:tav tm="100000">
                                          <p:val>
                                            <p:strVal val="#ppt_h"/>
                                          </p:val>
                                        </p:tav>
                                      </p:tavLst>
                                    </p:anim>
                                    <p:animEffect transition="in" filter="fade">
                                      <p:cBhvr>
                                        <p:cTn id="20" dur="500"/>
                                        <p:tgtEl>
                                          <p:spTgt spid="124"/>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500"/>
                                        <p:tgtEl>
                                          <p:spTgt spid="151"/>
                                        </p:tgtEl>
                                      </p:cBhvr>
                                    </p:animEffect>
                                  </p:childTnLst>
                                </p:cTn>
                              </p:par>
                            </p:childTnLst>
                          </p:cTn>
                        </p:par>
                        <p:par>
                          <p:cTn id="25" fill="hold">
                            <p:stCondLst>
                              <p:cond delay="2250"/>
                            </p:stCondLst>
                            <p:childTnLst>
                              <p:par>
                                <p:cTn id="26" presetID="49" presetClass="entr" presetSubtype="0" decel="100000" fill="hold" grpId="0" nodeType="afterEffect">
                                  <p:stCondLst>
                                    <p:cond delay="0"/>
                                  </p:stCondLst>
                                  <p:childTnLst>
                                    <p:set>
                                      <p:cBhvr>
                                        <p:cTn id="27" dur="1" fill="hold">
                                          <p:stCondLst>
                                            <p:cond delay="0"/>
                                          </p:stCondLst>
                                        </p:cTn>
                                        <p:tgtEl>
                                          <p:spTgt spid="154"/>
                                        </p:tgtEl>
                                        <p:attrNameLst>
                                          <p:attrName>style.visibility</p:attrName>
                                        </p:attrNameLst>
                                      </p:cBhvr>
                                      <p:to>
                                        <p:strVal val="visible"/>
                                      </p:to>
                                    </p:set>
                                    <p:anim calcmode="lin" valueType="num">
                                      <p:cBhvr>
                                        <p:cTn id="28" dur="500" fill="hold"/>
                                        <p:tgtEl>
                                          <p:spTgt spid="154"/>
                                        </p:tgtEl>
                                        <p:attrNameLst>
                                          <p:attrName>ppt_w</p:attrName>
                                        </p:attrNameLst>
                                      </p:cBhvr>
                                      <p:tavLst>
                                        <p:tav tm="0">
                                          <p:val>
                                            <p:fltVal val="0"/>
                                          </p:val>
                                        </p:tav>
                                        <p:tav tm="100000">
                                          <p:val>
                                            <p:strVal val="#ppt_w"/>
                                          </p:val>
                                        </p:tav>
                                      </p:tavLst>
                                    </p:anim>
                                    <p:anim calcmode="lin" valueType="num">
                                      <p:cBhvr>
                                        <p:cTn id="29" dur="500" fill="hold"/>
                                        <p:tgtEl>
                                          <p:spTgt spid="154"/>
                                        </p:tgtEl>
                                        <p:attrNameLst>
                                          <p:attrName>ppt_h</p:attrName>
                                        </p:attrNameLst>
                                      </p:cBhvr>
                                      <p:tavLst>
                                        <p:tav tm="0">
                                          <p:val>
                                            <p:fltVal val="0"/>
                                          </p:val>
                                        </p:tav>
                                        <p:tav tm="100000">
                                          <p:val>
                                            <p:strVal val="#ppt_h"/>
                                          </p:val>
                                        </p:tav>
                                      </p:tavLst>
                                    </p:anim>
                                    <p:anim calcmode="lin" valueType="num">
                                      <p:cBhvr>
                                        <p:cTn id="30" dur="500" fill="hold"/>
                                        <p:tgtEl>
                                          <p:spTgt spid="154"/>
                                        </p:tgtEl>
                                        <p:attrNameLst>
                                          <p:attrName>style.rotation</p:attrName>
                                        </p:attrNameLst>
                                      </p:cBhvr>
                                      <p:tavLst>
                                        <p:tav tm="0">
                                          <p:val>
                                            <p:fltVal val="360"/>
                                          </p:val>
                                        </p:tav>
                                        <p:tav tm="100000">
                                          <p:val>
                                            <p:fltVal val="0"/>
                                          </p:val>
                                        </p:tav>
                                      </p:tavLst>
                                    </p:anim>
                                    <p:animEffect transition="in" filter="fade">
                                      <p:cBhvr>
                                        <p:cTn id="31" dur="500"/>
                                        <p:tgtEl>
                                          <p:spTgt spid="154"/>
                                        </p:tgtEl>
                                      </p:cBhvr>
                                    </p:animEffect>
                                  </p:childTnLst>
                                </p:cTn>
                              </p:par>
                            </p:childTnLst>
                          </p:cTn>
                        </p:par>
                        <p:par>
                          <p:cTn id="32" fill="hold">
                            <p:stCondLst>
                              <p:cond delay="275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52"/>
                                        </p:tgtEl>
                                        <p:attrNameLst>
                                          <p:attrName>style.visibility</p:attrName>
                                        </p:attrNameLst>
                                      </p:cBhvr>
                                      <p:to>
                                        <p:strVal val="visible"/>
                                      </p:to>
                                    </p:set>
                                    <p:anim calcmode="lin" valueType="num">
                                      <p:cBhvr>
                                        <p:cTn id="35" dur="500" fill="hold"/>
                                        <p:tgtEl>
                                          <p:spTgt spid="152"/>
                                        </p:tgtEl>
                                        <p:attrNameLst>
                                          <p:attrName>ppt_w</p:attrName>
                                        </p:attrNameLst>
                                      </p:cBhvr>
                                      <p:tavLst>
                                        <p:tav tm="0">
                                          <p:val>
                                            <p:fltVal val="0"/>
                                          </p:val>
                                        </p:tav>
                                        <p:tav tm="100000">
                                          <p:val>
                                            <p:strVal val="#ppt_w"/>
                                          </p:val>
                                        </p:tav>
                                      </p:tavLst>
                                    </p:anim>
                                    <p:anim calcmode="lin" valueType="num">
                                      <p:cBhvr>
                                        <p:cTn id="36" dur="500" fill="hold"/>
                                        <p:tgtEl>
                                          <p:spTgt spid="152"/>
                                        </p:tgtEl>
                                        <p:attrNameLst>
                                          <p:attrName>ppt_h</p:attrName>
                                        </p:attrNameLst>
                                      </p:cBhvr>
                                      <p:tavLst>
                                        <p:tav tm="0">
                                          <p:val>
                                            <p:fltVal val="0"/>
                                          </p:val>
                                        </p:tav>
                                        <p:tav tm="100000">
                                          <p:val>
                                            <p:strVal val="#ppt_h"/>
                                          </p:val>
                                        </p:tav>
                                      </p:tavLst>
                                    </p:anim>
                                    <p:animEffect transition="in" filter="fade">
                                      <p:cBhvr>
                                        <p:cTn id="37" dur="500"/>
                                        <p:tgtEl>
                                          <p:spTgt spid="152"/>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fade">
                                      <p:cBhvr>
                                        <p:cTn id="41" dur="500"/>
                                        <p:tgtEl>
                                          <p:spTgt spid="163"/>
                                        </p:tgtEl>
                                      </p:cBhvr>
                                    </p:animEffect>
                                  </p:childTnLst>
                                </p:cTn>
                              </p:par>
                            </p:childTnLst>
                          </p:cTn>
                        </p:par>
                        <p:par>
                          <p:cTn id="42" fill="hold">
                            <p:stCondLst>
                              <p:cond delay="4000"/>
                            </p:stCondLst>
                            <p:childTnLst>
                              <p:par>
                                <p:cTn id="43" presetID="49" presetClass="entr" presetSubtype="0" decel="100000" fill="hold" grpId="0" nodeType="afterEffect">
                                  <p:stCondLst>
                                    <p:cond delay="0"/>
                                  </p:stCondLst>
                                  <p:childTnLst>
                                    <p:set>
                                      <p:cBhvr>
                                        <p:cTn id="44" dur="1" fill="hold">
                                          <p:stCondLst>
                                            <p:cond delay="0"/>
                                          </p:stCondLst>
                                        </p:cTn>
                                        <p:tgtEl>
                                          <p:spTgt spid="166"/>
                                        </p:tgtEl>
                                        <p:attrNameLst>
                                          <p:attrName>style.visibility</p:attrName>
                                        </p:attrNameLst>
                                      </p:cBhvr>
                                      <p:to>
                                        <p:strVal val="visible"/>
                                      </p:to>
                                    </p:set>
                                    <p:anim calcmode="lin" valueType="num">
                                      <p:cBhvr>
                                        <p:cTn id="45" dur="500" fill="hold"/>
                                        <p:tgtEl>
                                          <p:spTgt spid="166"/>
                                        </p:tgtEl>
                                        <p:attrNameLst>
                                          <p:attrName>ppt_w</p:attrName>
                                        </p:attrNameLst>
                                      </p:cBhvr>
                                      <p:tavLst>
                                        <p:tav tm="0">
                                          <p:val>
                                            <p:fltVal val="0"/>
                                          </p:val>
                                        </p:tav>
                                        <p:tav tm="100000">
                                          <p:val>
                                            <p:strVal val="#ppt_w"/>
                                          </p:val>
                                        </p:tav>
                                      </p:tavLst>
                                    </p:anim>
                                    <p:anim calcmode="lin" valueType="num">
                                      <p:cBhvr>
                                        <p:cTn id="46" dur="500" fill="hold"/>
                                        <p:tgtEl>
                                          <p:spTgt spid="166"/>
                                        </p:tgtEl>
                                        <p:attrNameLst>
                                          <p:attrName>ppt_h</p:attrName>
                                        </p:attrNameLst>
                                      </p:cBhvr>
                                      <p:tavLst>
                                        <p:tav tm="0">
                                          <p:val>
                                            <p:fltVal val="0"/>
                                          </p:val>
                                        </p:tav>
                                        <p:tav tm="100000">
                                          <p:val>
                                            <p:strVal val="#ppt_h"/>
                                          </p:val>
                                        </p:tav>
                                      </p:tavLst>
                                    </p:anim>
                                    <p:anim calcmode="lin" valueType="num">
                                      <p:cBhvr>
                                        <p:cTn id="47" dur="500" fill="hold"/>
                                        <p:tgtEl>
                                          <p:spTgt spid="166"/>
                                        </p:tgtEl>
                                        <p:attrNameLst>
                                          <p:attrName>style.rotation</p:attrName>
                                        </p:attrNameLst>
                                      </p:cBhvr>
                                      <p:tavLst>
                                        <p:tav tm="0">
                                          <p:val>
                                            <p:fltVal val="360"/>
                                          </p:val>
                                        </p:tav>
                                        <p:tav tm="100000">
                                          <p:val>
                                            <p:fltVal val="0"/>
                                          </p:val>
                                        </p:tav>
                                      </p:tavLst>
                                    </p:anim>
                                    <p:animEffect transition="in" filter="fade">
                                      <p:cBhvr>
                                        <p:cTn id="48" dur="500"/>
                                        <p:tgtEl>
                                          <p:spTgt spid="166"/>
                                        </p:tgtEl>
                                      </p:cBhvr>
                                    </p:animEffect>
                                  </p:childTnLst>
                                </p:cTn>
                              </p:par>
                            </p:childTnLst>
                          </p:cTn>
                        </p:par>
                        <p:par>
                          <p:cTn id="49" fill="hold">
                            <p:stCondLst>
                              <p:cond delay="4500"/>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164"/>
                                        </p:tgtEl>
                                        <p:attrNameLst>
                                          <p:attrName>style.visibility</p:attrName>
                                        </p:attrNameLst>
                                      </p:cBhvr>
                                      <p:to>
                                        <p:strVal val="visible"/>
                                      </p:to>
                                    </p:set>
                                    <p:anim calcmode="lin" valueType="num">
                                      <p:cBhvr>
                                        <p:cTn id="52" dur="500" fill="hold"/>
                                        <p:tgtEl>
                                          <p:spTgt spid="164"/>
                                        </p:tgtEl>
                                        <p:attrNameLst>
                                          <p:attrName>ppt_w</p:attrName>
                                        </p:attrNameLst>
                                      </p:cBhvr>
                                      <p:tavLst>
                                        <p:tav tm="0">
                                          <p:val>
                                            <p:fltVal val="0"/>
                                          </p:val>
                                        </p:tav>
                                        <p:tav tm="100000">
                                          <p:val>
                                            <p:strVal val="#ppt_w"/>
                                          </p:val>
                                        </p:tav>
                                      </p:tavLst>
                                    </p:anim>
                                    <p:anim calcmode="lin" valueType="num">
                                      <p:cBhvr>
                                        <p:cTn id="53" dur="500" fill="hold"/>
                                        <p:tgtEl>
                                          <p:spTgt spid="164"/>
                                        </p:tgtEl>
                                        <p:attrNameLst>
                                          <p:attrName>ppt_h</p:attrName>
                                        </p:attrNameLst>
                                      </p:cBhvr>
                                      <p:tavLst>
                                        <p:tav tm="0">
                                          <p:val>
                                            <p:fltVal val="0"/>
                                          </p:val>
                                        </p:tav>
                                        <p:tav tm="100000">
                                          <p:val>
                                            <p:strVal val="#ppt_h"/>
                                          </p:val>
                                        </p:tav>
                                      </p:tavLst>
                                    </p:anim>
                                    <p:animEffect transition="in" filter="fade">
                                      <p:cBhvr>
                                        <p:cTn id="54" dur="500"/>
                                        <p:tgtEl>
                                          <p:spTgt spid="164"/>
                                        </p:tgtEl>
                                      </p:cBhvr>
                                    </p:animEffect>
                                  </p:childTnLst>
                                </p:cTn>
                              </p:par>
                            </p:childTnLst>
                          </p:cTn>
                        </p:par>
                        <p:par>
                          <p:cTn id="55" fill="hold">
                            <p:stCondLst>
                              <p:cond delay="5300"/>
                            </p:stCondLst>
                            <p:childTnLst>
                              <p:par>
                                <p:cTn id="56" presetID="10" presetClass="entr" presetSubtype="0" fill="hold" grpId="0" nodeType="after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par>
                          <p:cTn id="59" fill="hold">
                            <p:stCondLst>
                              <p:cond delay="5800"/>
                            </p:stCondLst>
                            <p:childTnLst>
                              <p:par>
                                <p:cTn id="60" presetID="49" presetClass="entr" presetSubtype="0" decel="100000"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p:cTn id="62" dur="500" fill="hold"/>
                                        <p:tgtEl>
                                          <p:spTgt spid="4"/>
                                        </p:tgtEl>
                                        <p:attrNameLst>
                                          <p:attrName>ppt_w</p:attrName>
                                        </p:attrNameLst>
                                      </p:cBhvr>
                                      <p:tavLst>
                                        <p:tav tm="0">
                                          <p:val>
                                            <p:fltVal val="0"/>
                                          </p:val>
                                        </p:tav>
                                        <p:tav tm="100000">
                                          <p:val>
                                            <p:strVal val="#ppt_w"/>
                                          </p:val>
                                        </p:tav>
                                      </p:tavLst>
                                    </p:anim>
                                    <p:anim calcmode="lin" valueType="num">
                                      <p:cBhvr>
                                        <p:cTn id="63" dur="500" fill="hold"/>
                                        <p:tgtEl>
                                          <p:spTgt spid="4"/>
                                        </p:tgtEl>
                                        <p:attrNameLst>
                                          <p:attrName>ppt_h</p:attrName>
                                        </p:attrNameLst>
                                      </p:cBhvr>
                                      <p:tavLst>
                                        <p:tav tm="0">
                                          <p:val>
                                            <p:fltVal val="0"/>
                                          </p:val>
                                        </p:tav>
                                        <p:tav tm="100000">
                                          <p:val>
                                            <p:strVal val="#ppt_h"/>
                                          </p:val>
                                        </p:tav>
                                      </p:tavLst>
                                    </p:anim>
                                    <p:anim calcmode="lin" valueType="num">
                                      <p:cBhvr>
                                        <p:cTn id="64" dur="500" fill="hold"/>
                                        <p:tgtEl>
                                          <p:spTgt spid="4"/>
                                        </p:tgtEl>
                                        <p:attrNameLst>
                                          <p:attrName>style.rotation</p:attrName>
                                        </p:attrNameLst>
                                      </p:cBhvr>
                                      <p:tavLst>
                                        <p:tav tm="0">
                                          <p:val>
                                            <p:fltVal val="360"/>
                                          </p:val>
                                        </p:tav>
                                        <p:tav tm="100000">
                                          <p:val>
                                            <p:fltVal val="0"/>
                                          </p:val>
                                        </p:tav>
                                      </p:tavLst>
                                    </p:anim>
                                    <p:animEffect transition="in" filter="fade">
                                      <p:cBhvr>
                                        <p:cTn id="65" dur="500"/>
                                        <p:tgtEl>
                                          <p:spTgt spid="4"/>
                                        </p:tgtEl>
                                      </p:cBhvr>
                                    </p:animEffect>
                                  </p:childTnLst>
                                </p:cTn>
                              </p:par>
                            </p:childTnLst>
                          </p:cTn>
                        </p:par>
                        <p:par>
                          <p:cTn id="66" fill="hold">
                            <p:stCondLst>
                              <p:cond delay="6300"/>
                            </p:stCondLst>
                            <p:childTnLst>
                              <p:par>
                                <p:cTn id="67" presetID="53" presetClass="entr" presetSubtype="16" fill="hold" grpId="0" nodeType="afterEffect">
                                  <p:stCondLst>
                                    <p:cond delay="0"/>
                                  </p:stCondLst>
                                  <p:iterate type="lt">
                                    <p:tmPct val="10000"/>
                                  </p:iterate>
                                  <p:childTnLst>
                                    <p:set>
                                      <p:cBhvr>
                                        <p:cTn id="68" dur="1" fill="hold">
                                          <p:stCondLst>
                                            <p:cond delay="0"/>
                                          </p:stCondLst>
                                        </p:cTn>
                                        <p:tgtEl>
                                          <p:spTgt spid="3"/>
                                        </p:tgtEl>
                                        <p:attrNameLst>
                                          <p:attrName>style.visibility</p:attrName>
                                        </p:attrNameLst>
                                      </p:cBhvr>
                                      <p:to>
                                        <p:strVal val="visible"/>
                                      </p:to>
                                    </p:set>
                                    <p:anim calcmode="lin" valueType="num">
                                      <p:cBhvr>
                                        <p:cTn id="69" dur="500" fill="hold"/>
                                        <p:tgtEl>
                                          <p:spTgt spid="3"/>
                                        </p:tgtEl>
                                        <p:attrNameLst>
                                          <p:attrName>ppt_w</p:attrName>
                                        </p:attrNameLst>
                                      </p:cBhvr>
                                      <p:tavLst>
                                        <p:tav tm="0">
                                          <p:val>
                                            <p:fltVal val="0"/>
                                          </p:val>
                                        </p:tav>
                                        <p:tav tm="100000">
                                          <p:val>
                                            <p:strVal val="#ppt_w"/>
                                          </p:val>
                                        </p:tav>
                                      </p:tavLst>
                                    </p:anim>
                                    <p:anim calcmode="lin" valueType="num">
                                      <p:cBhvr>
                                        <p:cTn id="70" dur="500" fill="hold"/>
                                        <p:tgtEl>
                                          <p:spTgt spid="3"/>
                                        </p:tgtEl>
                                        <p:attrNameLst>
                                          <p:attrName>ppt_h</p:attrName>
                                        </p:attrNameLst>
                                      </p:cBhvr>
                                      <p:tavLst>
                                        <p:tav tm="0">
                                          <p:val>
                                            <p:fltVal val="0"/>
                                          </p:val>
                                        </p:tav>
                                        <p:tav tm="100000">
                                          <p:val>
                                            <p:strVal val="#ppt_h"/>
                                          </p:val>
                                        </p:tav>
                                      </p:tavLst>
                                    </p:anim>
                                    <p:animEffect transition="in" filter="fade">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ldLvl="0" animBg="1"/>
      <p:bldP spid="124" grpId="0"/>
      <p:bldP spid="133" grpId="0" bldLvl="0" animBg="1"/>
      <p:bldP spid="151" grpId="0" bldLvl="0" animBg="1"/>
      <p:bldP spid="152" grpId="0"/>
      <p:bldP spid="154" grpId="0" bldLvl="0" animBg="1"/>
      <p:bldP spid="163" grpId="0" bldLvl="0" animBg="1"/>
      <p:bldP spid="164" grpId="0"/>
      <p:bldP spid="166" grpId="0" bldLvl="0" animBg="1"/>
      <p:bldP spid="2" grpId="0" bldLvl="0" animBg="1"/>
      <p:bldP spid="3" grpId="0"/>
      <p:bldP spid="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职业价值观</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Rectangle 1"/>
          <p:cNvSpPr/>
          <p:nvPr/>
        </p:nvSpPr>
        <p:spPr>
          <a:xfrm rot="18900000">
            <a:off x="2243455" y="1895475"/>
            <a:ext cx="1588770" cy="1588770"/>
          </a:xfrm>
          <a:prstGeom prst="rect">
            <a:avLst/>
          </a:prstGeom>
          <a:solidFill>
            <a:srgbClr val="F853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sym typeface="inpin heiti" panose="00000500000000000000" pitchFamily="2" charset="-122"/>
            </a:endParaRPr>
          </a:p>
        </p:txBody>
      </p:sp>
      <p:sp>
        <p:nvSpPr>
          <p:cNvPr id="5" name="Rectangle 2"/>
          <p:cNvSpPr/>
          <p:nvPr/>
        </p:nvSpPr>
        <p:spPr>
          <a:xfrm rot="18900000">
            <a:off x="2251075" y="4255770"/>
            <a:ext cx="1572260" cy="15722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sym typeface="inpin heiti" panose="00000500000000000000" pitchFamily="2" charset="-122"/>
            </a:endParaRPr>
          </a:p>
        </p:txBody>
      </p:sp>
      <p:sp>
        <p:nvSpPr>
          <p:cNvPr id="18" name="Rectangle 3"/>
          <p:cNvSpPr/>
          <p:nvPr/>
        </p:nvSpPr>
        <p:spPr>
          <a:xfrm rot="18900000">
            <a:off x="1072515" y="3072765"/>
            <a:ext cx="1589405" cy="1589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sym typeface="inpin heiti" panose="00000500000000000000" pitchFamily="2" charset="-122"/>
            </a:endParaRPr>
          </a:p>
        </p:txBody>
      </p:sp>
      <p:sp>
        <p:nvSpPr>
          <p:cNvPr id="308" name="Rectangle 4"/>
          <p:cNvSpPr/>
          <p:nvPr/>
        </p:nvSpPr>
        <p:spPr>
          <a:xfrm rot="18900000">
            <a:off x="3416935" y="3063875"/>
            <a:ext cx="1605915" cy="16059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sym typeface="inpin heiti" panose="00000500000000000000" pitchFamily="2" charset="-122"/>
            </a:endParaRPr>
          </a:p>
        </p:txBody>
      </p:sp>
      <p:sp>
        <p:nvSpPr>
          <p:cNvPr id="309" name="Rectangle 5"/>
          <p:cNvSpPr/>
          <p:nvPr/>
        </p:nvSpPr>
        <p:spPr>
          <a:xfrm rot="18900000">
            <a:off x="2327275" y="3157220"/>
            <a:ext cx="1420495" cy="1420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sym typeface="inpin heiti" panose="00000500000000000000" pitchFamily="2" charset="-122"/>
            </a:endParaRPr>
          </a:p>
        </p:txBody>
      </p:sp>
      <p:sp>
        <p:nvSpPr>
          <p:cNvPr id="310" name="Freeform: Shape 33"/>
          <p:cNvSpPr/>
          <p:nvPr/>
        </p:nvSpPr>
        <p:spPr bwMode="auto">
          <a:xfrm>
            <a:off x="1402715" y="3642995"/>
            <a:ext cx="467995" cy="467995"/>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p>
            <a:pPr algn="ctr"/>
            <a:endParaRPr>
              <a:latin typeface="思源黑体 Normal" panose="020B0400000000000000" charset="-122"/>
              <a:ea typeface="思源黑体 Normal" panose="020B0400000000000000" charset="-122"/>
              <a:sym typeface="inpin heiti" panose="00000500000000000000" pitchFamily="2" charset="-122"/>
            </a:endParaRPr>
          </a:p>
        </p:txBody>
      </p:sp>
      <p:sp>
        <p:nvSpPr>
          <p:cNvPr id="311" name="Freeform: Shape 34"/>
          <p:cNvSpPr/>
          <p:nvPr/>
        </p:nvSpPr>
        <p:spPr bwMode="auto">
          <a:xfrm>
            <a:off x="4220210" y="3642995"/>
            <a:ext cx="467995" cy="467995"/>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bg1"/>
          </a:solidFill>
          <a:ln>
            <a:noFill/>
          </a:ln>
        </p:spPr>
        <p:txBody>
          <a:bodyPr anchor="ctr"/>
          <a:p>
            <a:pPr algn="ctr"/>
            <a:endParaRPr>
              <a:latin typeface="思源黑体 Normal" panose="020B0400000000000000" charset="-122"/>
              <a:ea typeface="思源黑体 Normal" panose="020B0400000000000000" charset="-122"/>
              <a:sym typeface="inpin heiti" panose="00000500000000000000" pitchFamily="2" charset="-122"/>
            </a:endParaRPr>
          </a:p>
        </p:txBody>
      </p:sp>
      <p:sp>
        <p:nvSpPr>
          <p:cNvPr id="312" name="Freeform: Shape 35"/>
          <p:cNvSpPr/>
          <p:nvPr/>
        </p:nvSpPr>
        <p:spPr bwMode="auto">
          <a:xfrm>
            <a:off x="2801620" y="2048510"/>
            <a:ext cx="467995" cy="467995"/>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p>
            <a:pPr algn="ctr"/>
            <a:endParaRPr>
              <a:latin typeface="思源黑体 Normal" panose="020B0400000000000000" charset="-122"/>
              <a:ea typeface="思源黑体 Normal" panose="020B0400000000000000" charset="-122"/>
              <a:sym typeface="inpin heiti" panose="00000500000000000000" pitchFamily="2" charset="-122"/>
            </a:endParaRPr>
          </a:p>
        </p:txBody>
      </p:sp>
      <p:sp>
        <p:nvSpPr>
          <p:cNvPr id="313" name="Freeform: Shape 36"/>
          <p:cNvSpPr/>
          <p:nvPr/>
        </p:nvSpPr>
        <p:spPr bwMode="auto">
          <a:xfrm>
            <a:off x="2801620" y="5224780"/>
            <a:ext cx="467995" cy="467995"/>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p>
            <a:pPr algn="ctr"/>
            <a:endParaRPr>
              <a:latin typeface="思源黑体 Normal" panose="020B0400000000000000" charset="-122"/>
              <a:ea typeface="思源黑体 Normal" panose="020B0400000000000000" charset="-122"/>
              <a:sym typeface="inpin heiti" panose="00000500000000000000" pitchFamily="2" charset="-122"/>
            </a:endParaRPr>
          </a:p>
        </p:txBody>
      </p:sp>
      <p:grpSp>
        <p:nvGrpSpPr>
          <p:cNvPr id="314" name="Group 10"/>
          <p:cNvGrpSpPr/>
          <p:nvPr/>
        </p:nvGrpSpPr>
        <p:grpSpPr>
          <a:xfrm rot="0">
            <a:off x="5760720" y="1674501"/>
            <a:ext cx="5730875" cy="1381119"/>
            <a:chOff x="8819835" y="2185105"/>
            <a:chExt cx="5730875" cy="1381345"/>
          </a:xfrm>
        </p:grpSpPr>
        <p:sp>
          <p:nvSpPr>
            <p:cNvPr id="316" name="TextBox 38"/>
            <p:cNvSpPr/>
            <p:nvPr/>
          </p:nvSpPr>
          <p:spPr bwMode="auto">
            <a:xfrm>
              <a:off x="8819835" y="2185105"/>
              <a:ext cx="5730875" cy="330835"/>
            </a:xfrm>
            <a:prstGeom prst="rect">
              <a:avLst/>
            </a:prstGeom>
          </p:spPr>
          <p:txBody>
            <a:bodyPr wrap="square" lIns="91440" tIns="45720" rIns="91440" bIns="45720" anchor="t" anchorCtr="0"/>
            <a:p>
              <a:pPr lvl="0" algn="just">
                <a:lnSpc>
                  <a:spcPct val="150000"/>
                </a:lnSpc>
                <a:buClrTx/>
                <a:buSzTx/>
                <a:buFontTx/>
                <a:defRPr/>
              </a:pPr>
              <a:r>
                <a:rPr lang="zh-CN" altLang="en-US" sz="1700" spc="100">
                  <a:solidFill>
                    <a:schemeClr val="tx1"/>
                  </a:solidFill>
                  <a:uFillTx/>
                  <a:latin typeface="思源黑体 Normal" panose="020B0400000000000000" charset="-122"/>
                  <a:ea typeface="思源黑体 Normal" panose="020B0400000000000000" charset="-122"/>
                  <a:sym typeface="inpin heiti" panose="00000500000000000000" pitchFamily="2" charset="-122"/>
                </a:rPr>
                <a:t>职业价值观是个体对</a:t>
              </a:r>
              <a:r>
                <a:rPr lang="zh-CN" altLang="en-US" sz="1800" b="1" spc="100">
                  <a:solidFill>
                    <a:srgbClr val="FF0000"/>
                  </a:solidFill>
                  <a:uFillTx/>
                  <a:latin typeface="思源黑体 Normal" panose="020B0400000000000000" charset="-122"/>
                  <a:ea typeface="思源黑体 Normal" panose="020B0400000000000000" charset="-122"/>
                  <a:sym typeface="inpin heiti" panose="00000500000000000000" pitchFamily="2" charset="-122"/>
                </a:rPr>
                <a:t>职业价值</a:t>
              </a:r>
              <a:r>
                <a:rPr lang="zh-CN" altLang="en-US" sz="1700" spc="100">
                  <a:solidFill>
                    <a:schemeClr val="tx1"/>
                  </a:solidFill>
                  <a:uFillTx/>
                  <a:latin typeface="思源黑体 Normal" panose="020B0400000000000000" charset="-122"/>
                  <a:ea typeface="思源黑体 Normal" panose="020B0400000000000000" charset="-122"/>
                  <a:sym typeface="inpin heiti" panose="00000500000000000000" pitchFamily="2" charset="-122"/>
                </a:rPr>
                <a:t>的</a:t>
              </a:r>
              <a:r>
                <a:rPr lang="zh-CN" altLang="en-US" sz="1700" spc="100">
                  <a:uFillTx/>
                  <a:latin typeface="思源黑体 Normal" panose="020B0400000000000000" charset="-122"/>
                  <a:ea typeface="思源黑体 Normal" panose="020B0400000000000000" charset="-122"/>
                  <a:sym typeface="inpin heiti" panose="00000500000000000000" pitchFamily="2" charset="-122"/>
                </a:rPr>
                <a:t>基本认识和基本态度</a:t>
              </a:r>
              <a:r>
                <a:rPr lang="zh-CN" altLang="en-US" sz="1700" spc="100">
                  <a:solidFill>
                    <a:schemeClr val="tx1"/>
                  </a:solidFill>
                  <a:uFillTx/>
                  <a:latin typeface="思源黑体 Normal" panose="020B0400000000000000" charset="-122"/>
                  <a:ea typeface="思源黑体 Normal" panose="020B0400000000000000" charset="-122"/>
                  <a:sym typeface="inpin heiti" panose="00000500000000000000" pitchFamily="2" charset="-122"/>
                </a:rPr>
                <a:t>。</a:t>
              </a:r>
              <a:endParaRPr lang="zh-CN" altLang="en-US" sz="1700" spc="100">
                <a:solidFill>
                  <a:schemeClr val="tx1"/>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318" name="TextBox 38"/>
            <p:cNvSpPr/>
            <p:nvPr/>
          </p:nvSpPr>
          <p:spPr bwMode="auto">
            <a:xfrm>
              <a:off x="8819835" y="3102265"/>
              <a:ext cx="5687060" cy="464185"/>
            </a:xfrm>
            <a:prstGeom prst="rect">
              <a:avLst/>
            </a:prstGeom>
          </p:spPr>
          <p:txBody>
            <a:bodyPr wrap="square" lIns="91440" tIns="45720" rIns="91440" bIns="45720" anchor="t" anchorCtr="0">
              <a:noAutofit/>
            </a:bodyPr>
            <a:p>
              <a:pPr lvl="0" algn="just">
                <a:lnSpc>
                  <a:spcPct val="150000"/>
                </a:lnSpc>
                <a:buClrTx/>
                <a:buSzTx/>
                <a:buFontTx/>
                <a:defRPr/>
              </a:pPr>
              <a:r>
                <a:rPr lang="zh-CN" altLang="en-US" sz="1700" spc="100">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职业价值观在对职业的认知过程中起着“</a:t>
              </a:r>
              <a:r>
                <a:rPr lang="zh-CN" altLang="en-US" sz="2000" b="1" spc="100">
                  <a:solidFill>
                    <a:srgbClr val="FF0000"/>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过滤器</a:t>
              </a:r>
              <a:r>
                <a:rPr lang="zh-CN" altLang="en-US" sz="1700" spc="100">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”的作用。</a:t>
              </a:r>
              <a:endParaRPr lang="zh-CN" altLang="en-US" sz="1700" spc="100">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endParaRPr>
            </a:p>
          </p:txBody>
        </p:sp>
      </p:grpSp>
      <p:sp>
        <p:nvSpPr>
          <p:cNvPr id="321" name="TextBox 40"/>
          <p:cNvSpPr/>
          <p:nvPr/>
        </p:nvSpPr>
        <p:spPr bwMode="auto">
          <a:xfrm>
            <a:off x="5760720" y="3815715"/>
            <a:ext cx="5731510" cy="908685"/>
          </a:xfrm>
          <a:prstGeom prst="rect">
            <a:avLst/>
          </a:prstGeom>
        </p:spPr>
        <p:txBody>
          <a:bodyPr wrap="square" lIns="91440" tIns="45720" rIns="91440" bIns="45720" anchor="t" anchorCtr="0">
            <a:noAutofit/>
          </a:bodyPr>
          <a:p>
            <a:pPr lvl="0" algn="just">
              <a:lnSpc>
                <a:spcPct val="150000"/>
              </a:lnSpc>
              <a:buClrTx/>
              <a:buSzTx/>
              <a:buFontTx/>
              <a:defRPr/>
            </a:pPr>
            <a:r>
              <a:rPr lang="zh-CN" altLang="en-US" sz="1700" spc="100">
                <a:uFillTx/>
                <a:latin typeface="思源黑体 Normal" panose="020B0400000000000000" charset="-122"/>
                <a:ea typeface="思源黑体 Normal" panose="020B0400000000000000" charset="-122"/>
                <a:sym typeface="inpin heiti" panose="00000500000000000000" pitchFamily="2" charset="-122"/>
              </a:rPr>
              <a:t>职业价值观是一种复杂的心理现象，表现出内涵的丰富性、层次的</a:t>
            </a:r>
            <a:r>
              <a:rPr lang="zh-CN" altLang="en-US" sz="2000" b="1" spc="100">
                <a:solidFill>
                  <a:srgbClr val="FF0000"/>
                </a:solidFill>
                <a:uFillTx/>
                <a:latin typeface="思源黑体 Normal" panose="020B0400000000000000" charset="-122"/>
                <a:ea typeface="思源黑体 Normal" panose="020B0400000000000000" charset="-122"/>
                <a:sym typeface="inpin heiti" panose="00000500000000000000" pitchFamily="2" charset="-122"/>
              </a:rPr>
              <a:t>多样性</a:t>
            </a:r>
            <a:r>
              <a:rPr lang="zh-CN" altLang="en-US" sz="1700" spc="100">
                <a:uFillTx/>
                <a:latin typeface="思源黑体 Normal" panose="020B0400000000000000" charset="-122"/>
                <a:ea typeface="思源黑体 Normal" panose="020B0400000000000000" charset="-122"/>
                <a:sym typeface="inpin heiti" panose="00000500000000000000" pitchFamily="2" charset="-122"/>
              </a:rPr>
              <a:t>和个体体验的</a:t>
            </a:r>
            <a:r>
              <a:rPr lang="zh-CN" altLang="en-US" sz="2000" b="1" spc="100">
                <a:solidFill>
                  <a:srgbClr val="FF0000"/>
                </a:solidFill>
                <a:uFillTx/>
                <a:latin typeface="思源黑体 Normal" panose="020B0400000000000000" charset="-122"/>
                <a:ea typeface="思源黑体 Normal" panose="020B0400000000000000" charset="-122"/>
                <a:sym typeface="inpin heiti" panose="00000500000000000000" pitchFamily="2" charset="-122"/>
              </a:rPr>
              <a:t>差异性</a:t>
            </a:r>
            <a:r>
              <a:rPr lang="zh-CN" altLang="en-US" sz="1700" spc="100">
                <a:uFillTx/>
                <a:latin typeface="思源黑体 Normal" panose="020B0400000000000000" charset="-122"/>
                <a:ea typeface="思源黑体 Normal" panose="020B0400000000000000" charset="-122"/>
                <a:sym typeface="inpin heiti" panose="00000500000000000000" pitchFamily="2" charset="-122"/>
              </a:rPr>
              <a:t>等特点。</a:t>
            </a:r>
            <a:endParaRPr lang="zh-CN" altLang="en-US" sz="1700" spc="100">
              <a:uFillTx/>
              <a:latin typeface="思源黑体 Normal" panose="020B0400000000000000" charset="-122"/>
              <a:ea typeface="思源黑体 Normal" panose="020B0400000000000000" charset="-122"/>
              <a:sym typeface="inpin heiti" panose="00000500000000000000" pitchFamily="2" charset="-122"/>
            </a:endParaRPr>
          </a:p>
        </p:txBody>
      </p:sp>
      <p:sp>
        <p:nvSpPr>
          <p:cNvPr id="324" name="Rectangle 46"/>
          <p:cNvSpPr/>
          <p:nvPr/>
        </p:nvSpPr>
        <p:spPr>
          <a:xfrm>
            <a:off x="2098040" y="3620770"/>
            <a:ext cx="1869440" cy="461645"/>
          </a:xfrm>
          <a:prstGeom prst="rect">
            <a:avLst/>
          </a:prstGeom>
        </p:spPr>
        <p:txBody>
          <a:bodyPr wrap="square">
            <a:normAutofit/>
          </a:bodyPr>
          <a:p>
            <a:pPr algn="ctr">
              <a:lnSpc>
                <a:spcPct val="120000"/>
              </a:lnSpc>
              <a:defRPr/>
            </a:pPr>
            <a:r>
              <a:rPr lang="zh-CN" altLang="en-US" sz="2000" b="1">
                <a:latin typeface="思源黑体 Normal" panose="020B0400000000000000" charset="-122"/>
                <a:ea typeface="思源黑体 Normal" panose="020B0400000000000000" charset="-122"/>
                <a:sym typeface="inpin heiti" panose="00000500000000000000" pitchFamily="2" charset="-122"/>
              </a:rPr>
              <a:t>职业价值观</a:t>
            </a:r>
            <a:endParaRPr lang="zh-CN" altLang="en-US" sz="2000" b="1">
              <a:latin typeface="思源黑体 Normal" panose="020B0400000000000000" charset="-122"/>
              <a:ea typeface="思源黑体 Normal" panose="020B0400000000000000" charset="-122"/>
              <a:sym typeface="inpin heiti" panose="00000500000000000000" pitchFamily="2" charset="-122"/>
            </a:endParaRPr>
          </a:p>
        </p:txBody>
      </p:sp>
      <p:sp>
        <p:nvSpPr>
          <p:cNvPr id="325" name="文本框 14"/>
          <p:cNvSpPr/>
          <p:nvPr/>
        </p:nvSpPr>
        <p:spPr bwMode="auto">
          <a:xfrm>
            <a:off x="5827395" y="5235575"/>
            <a:ext cx="5620385" cy="625475"/>
          </a:xfrm>
          <a:prstGeom prst="rect">
            <a:avLst/>
          </a:prstGeom>
          <a:solidFill>
            <a:srgbClr val="41B7D0"/>
          </a:solidFill>
        </p:spPr>
        <p:txBody>
          <a:bodyPr vert="horz" wrap="square" lIns="91440" tIns="45720" rIns="91440" bIns="45720" anchor="t" anchorCtr="0">
            <a:noAutofit/>
          </a:bodyPr>
          <a:p>
            <a:pPr lvl="0" algn="ctr">
              <a:lnSpc>
                <a:spcPct val="150000"/>
              </a:lnSpc>
              <a:buClrTx/>
              <a:buSzTx/>
              <a:buFontTx/>
              <a:defRPr/>
            </a:pPr>
            <a:r>
              <a:rPr lang="zh-CN" altLang="en-US" sz="17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sym typeface="inpin heiti" panose="00000500000000000000" pitchFamily="2" charset="-122"/>
              </a:rPr>
              <a:t>职业价值观是无论从事什么工作都会努力追求的东西</a:t>
            </a:r>
            <a:endParaRPr lang="zh-CN" altLang="en-US" sz="17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sym typeface="inpin heiti" panose="00000500000000000000" pitchFamily="2" charset="-122"/>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职业价值观的特点</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 name="íṧļïḑé"/>
          <p:cNvGrpSpPr/>
          <p:nvPr/>
        </p:nvGrpSpPr>
        <p:grpSpPr>
          <a:xfrm>
            <a:off x="3923054" y="1696136"/>
            <a:ext cx="4241800" cy="4241800"/>
            <a:chOff x="4648200" y="1981200"/>
            <a:chExt cx="2895600" cy="2895600"/>
          </a:xfrm>
        </p:grpSpPr>
        <p:sp>
          <p:nvSpPr>
            <p:cNvPr id="41" name="î$ḻîḍè"/>
            <p:cNvSpPr/>
            <p:nvPr/>
          </p:nvSpPr>
          <p:spPr>
            <a:xfrm>
              <a:off x="4648200" y="1981200"/>
              <a:ext cx="2895600" cy="2895600"/>
            </a:xfrm>
            <a:prstGeom prst="ellipse">
              <a:avLst/>
            </a:prstGeom>
            <a:solidFill>
              <a:srgbClr val="149BA5">
                <a:alpha val="26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endParaRPr>
            </a:p>
          </p:txBody>
        </p:sp>
        <p:sp>
          <p:nvSpPr>
            <p:cNvPr id="42" name="iṧḻíḍè"/>
            <p:cNvSpPr/>
            <p:nvPr/>
          </p:nvSpPr>
          <p:spPr>
            <a:xfrm>
              <a:off x="4864100" y="2197100"/>
              <a:ext cx="2463800" cy="2463800"/>
            </a:xfrm>
            <a:prstGeom prst="ellipse">
              <a:avLst/>
            </a:prstGeom>
            <a:solidFill>
              <a:srgbClr val="149BA5">
                <a:alpha val="16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endParaRPr>
            </a:p>
          </p:txBody>
        </p:sp>
      </p:grpSp>
      <p:cxnSp>
        <p:nvCxnSpPr>
          <p:cNvPr id="5" name="直接连接符 4"/>
          <p:cNvCxnSpPr/>
          <p:nvPr/>
        </p:nvCxnSpPr>
        <p:spPr>
          <a:xfrm>
            <a:off x="608354" y="3816956"/>
            <a:ext cx="3092450" cy="0"/>
          </a:xfrm>
          <a:prstGeom prst="line">
            <a:avLst/>
          </a:prstGeom>
          <a:ln w="31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374404" y="3816956"/>
            <a:ext cx="3092450" cy="0"/>
          </a:xfrm>
          <a:prstGeom prst="line">
            <a:avLst/>
          </a:prstGeom>
          <a:ln w="317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8" name="îṧliḍe"/>
          <p:cNvSpPr/>
          <p:nvPr/>
        </p:nvSpPr>
        <p:spPr bwMode="auto">
          <a:xfrm>
            <a:off x="1875063" y="1659397"/>
            <a:ext cx="457142" cy="457140"/>
          </a:xfrm>
          <a:prstGeom prst="ellipse">
            <a:avLst/>
          </a:prstGeom>
          <a:solidFill>
            <a:srgbClr val="149BA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lt1"/>
              </a:solidFill>
              <a:latin typeface="思源黑体 Normal" panose="020B0400000000000000" charset="-122"/>
              <a:ea typeface="思源黑体 Normal" panose="020B0400000000000000" charset="-122"/>
            </a:endParaRPr>
          </a:p>
        </p:txBody>
      </p:sp>
      <p:sp>
        <p:nvSpPr>
          <p:cNvPr id="15" name="iṩḷîdê"/>
          <p:cNvSpPr/>
          <p:nvPr/>
        </p:nvSpPr>
        <p:spPr bwMode="auto">
          <a:xfrm>
            <a:off x="1985330" y="1793177"/>
            <a:ext cx="236608" cy="214435"/>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p>
            <a:pPr algn="ctr"/>
            <a:endParaRPr>
              <a:latin typeface="思源黑体 Normal" panose="020B0400000000000000" charset="-122"/>
              <a:ea typeface="思源黑体 Normal" panose="020B0400000000000000" charset="-122"/>
            </a:endParaRPr>
          </a:p>
        </p:txBody>
      </p:sp>
      <p:sp>
        <p:nvSpPr>
          <p:cNvPr id="16" name="işḷïḑé"/>
          <p:cNvSpPr/>
          <p:nvPr/>
        </p:nvSpPr>
        <p:spPr bwMode="auto">
          <a:xfrm>
            <a:off x="1875063" y="4326397"/>
            <a:ext cx="457142" cy="457140"/>
          </a:xfrm>
          <a:prstGeom prst="ellipse">
            <a:avLst/>
          </a:prstGeom>
          <a:solidFill>
            <a:srgbClr val="149BA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lt1"/>
              </a:solidFill>
              <a:latin typeface="思源黑体 Normal" panose="020B0400000000000000" charset="-122"/>
              <a:ea typeface="思源黑体 Normal" panose="020B0400000000000000" charset="-122"/>
            </a:endParaRPr>
          </a:p>
        </p:txBody>
      </p:sp>
      <p:sp>
        <p:nvSpPr>
          <p:cNvPr id="17" name="ï$ḻïḑè"/>
          <p:cNvSpPr/>
          <p:nvPr/>
        </p:nvSpPr>
        <p:spPr bwMode="auto">
          <a:xfrm>
            <a:off x="1985330" y="4460177"/>
            <a:ext cx="236608" cy="214435"/>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p>
            <a:pPr algn="ctr"/>
            <a:endParaRPr>
              <a:latin typeface="思源黑体 Normal" panose="020B0400000000000000" charset="-122"/>
              <a:ea typeface="思源黑体 Normal" panose="020B0400000000000000" charset="-122"/>
            </a:endParaRPr>
          </a:p>
        </p:txBody>
      </p:sp>
      <p:grpSp>
        <p:nvGrpSpPr>
          <p:cNvPr id="18" name="ïṣlîḋè"/>
          <p:cNvGrpSpPr/>
          <p:nvPr/>
        </p:nvGrpSpPr>
        <p:grpSpPr>
          <a:xfrm>
            <a:off x="9755703" y="1659397"/>
            <a:ext cx="457142" cy="457140"/>
            <a:chOff x="1711594" y="2493391"/>
            <a:chExt cx="506338" cy="506336"/>
          </a:xfrm>
        </p:grpSpPr>
        <p:sp>
          <p:nvSpPr>
            <p:cNvPr id="20" name="iŝļîďe"/>
            <p:cNvSpPr/>
            <p:nvPr/>
          </p:nvSpPr>
          <p:spPr bwMode="auto">
            <a:xfrm>
              <a:off x="1711594" y="2493391"/>
              <a:ext cx="506338" cy="506336"/>
            </a:xfrm>
            <a:prstGeom prst="ellipse">
              <a:avLst/>
            </a:prstGeom>
            <a:solidFill>
              <a:srgbClr val="149BA5"/>
            </a:solidFill>
            <a:ln w="28575">
              <a:solidFill>
                <a:schemeClr val="bg1"/>
              </a:solidFill>
              <a:round/>
            </a:ln>
          </p:spPr>
          <p:txBody>
            <a:bodyPr anchor="ctr"/>
            <a:p>
              <a:pPr algn="ctr"/>
              <a:endParaRPr dirty="0">
                <a:latin typeface="思源黑体 Normal" panose="020B0400000000000000" charset="-122"/>
                <a:ea typeface="思源黑体 Normal" panose="020B0400000000000000" charset="-122"/>
              </a:endParaRPr>
            </a:p>
          </p:txBody>
        </p:sp>
        <p:sp>
          <p:nvSpPr>
            <p:cNvPr id="21" name="ïṡ1iḋè"/>
            <p:cNvSpPr/>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p>
              <a:pPr algn="ctr"/>
              <a:endParaRPr>
                <a:latin typeface="思源黑体 Normal" panose="020B0400000000000000" charset="-122"/>
                <a:ea typeface="思源黑体 Normal" panose="020B0400000000000000" charset="-122"/>
              </a:endParaRPr>
            </a:p>
          </p:txBody>
        </p:sp>
      </p:grpSp>
      <p:grpSp>
        <p:nvGrpSpPr>
          <p:cNvPr id="19" name="ïSľïḍe"/>
          <p:cNvGrpSpPr/>
          <p:nvPr/>
        </p:nvGrpSpPr>
        <p:grpSpPr>
          <a:xfrm>
            <a:off x="9755703" y="4326397"/>
            <a:ext cx="457142" cy="457140"/>
            <a:chOff x="1711594" y="2493391"/>
            <a:chExt cx="506338" cy="506336"/>
          </a:xfrm>
        </p:grpSpPr>
        <p:sp>
          <p:nvSpPr>
            <p:cNvPr id="22" name="îśļíḑè"/>
            <p:cNvSpPr/>
            <p:nvPr/>
          </p:nvSpPr>
          <p:spPr bwMode="auto">
            <a:xfrm>
              <a:off x="1711594" y="2493391"/>
              <a:ext cx="506338" cy="506336"/>
            </a:xfrm>
            <a:prstGeom prst="ellipse">
              <a:avLst/>
            </a:prstGeom>
            <a:solidFill>
              <a:srgbClr val="149BA5"/>
            </a:solidFill>
            <a:ln w="28575">
              <a:solidFill>
                <a:schemeClr val="bg1"/>
              </a:solidFill>
              <a:round/>
            </a:ln>
          </p:spPr>
          <p:txBody>
            <a:bodyPr anchor="ctr"/>
            <a:p>
              <a:pPr algn="ctr"/>
              <a:endParaRPr dirty="0">
                <a:latin typeface="思源黑体 Normal" panose="020B0400000000000000" charset="-122"/>
                <a:ea typeface="思源黑体 Normal" panose="020B0400000000000000" charset="-122"/>
              </a:endParaRPr>
            </a:p>
          </p:txBody>
        </p:sp>
        <p:sp>
          <p:nvSpPr>
            <p:cNvPr id="23" name="íṧļïḓê"/>
            <p:cNvSpPr/>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p>
              <a:pPr algn="ctr"/>
              <a:endParaRPr>
                <a:latin typeface="思源黑体 Normal" panose="020B0400000000000000" charset="-122"/>
                <a:ea typeface="思源黑体 Normal" panose="020B0400000000000000" charset="-122"/>
              </a:endParaRPr>
            </a:p>
          </p:txBody>
        </p:sp>
      </p:grpSp>
      <p:sp>
        <p:nvSpPr>
          <p:cNvPr id="49" name="文本框 48"/>
          <p:cNvSpPr txBox="1"/>
          <p:nvPr/>
        </p:nvSpPr>
        <p:spPr>
          <a:xfrm>
            <a:off x="848248" y="2310016"/>
            <a:ext cx="2510771" cy="1137285"/>
          </a:xfrm>
          <a:prstGeom prst="rect">
            <a:avLst/>
          </a:prstGeom>
          <a:noFill/>
        </p:spPr>
        <p:txBody>
          <a:bodyPr wrap="square" rtlCol="0">
            <a:spAutoFit/>
          </a:bodyPr>
          <a:p>
            <a:pPr algn="ctr">
              <a:lnSpc>
                <a:spcPct val="200000"/>
              </a:lnSpc>
            </a:pPr>
            <a:r>
              <a:rPr lang="zh-CN" altLang="en-US" b="1" spc="100" dirty="0">
                <a:solidFill>
                  <a:schemeClr val="tx1"/>
                </a:solidFill>
                <a:uFillTx/>
                <a:latin typeface="思源黑体 Normal" panose="020B0400000000000000" charset="-122"/>
                <a:ea typeface="思源黑体 Normal" panose="020B0400000000000000" charset="-122"/>
              </a:rPr>
              <a:t>稳定性</a:t>
            </a:r>
            <a:endParaRPr lang="zh-CN" altLang="en-US" b="1" spc="100" dirty="0">
              <a:solidFill>
                <a:schemeClr val="tx1"/>
              </a:solidFill>
              <a:uFillTx/>
              <a:latin typeface="思源黑体 Normal" panose="020B0400000000000000" charset="-122"/>
              <a:ea typeface="思源黑体 Normal" panose="020B0400000000000000" charset="-122"/>
            </a:endParaRPr>
          </a:p>
          <a:p>
            <a:pPr algn="ctr">
              <a:lnSpc>
                <a:spcPct val="200000"/>
              </a:lnSpc>
            </a:pPr>
            <a:r>
              <a:rPr lang="zh-CN" altLang="en-US" sz="1700" spc="100" dirty="0">
                <a:solidFill>
                  <a:schemeClr val="tx1"/>
                </a:solidFill>
                <a:uFillTx/>
                <a:latin typeface="思源黑体 Normal" panose="020B0400000000000000" charset="-122"/>
                <a:ea typeface="思源黑体 Normal" panose="020B0400000000000000" charset="-122"/>
              </a:rPr>
              <a:t>一旦形成，很难变化</a:t>
            </a:r>
            <a:endParaRPr lang="zh-CN" altLang="en-US" sz="1600" spc="100" dirty="0">
              <a:solidFill>
                <a:schemeClr val="tx1"/>
              </a:solidFill>
              <a:uFillTx/>
              <a:latin typeface="思源黑体 Normal" panose="020B0400000000000000" charset="-122"/>
              <a:ea typeface="思源黑体 Normal" panose="020B0400000000000000" charset="-122"/>
            </a:endParaRPr>
          </a:p>
        </p:txBody>
      </p:sp>
      <p:sp>
        <p:nvSpPr>
          <p:cNvPr id="50" name="文本框 49"/>
          <p:cNvSpPr txBox="1"/>
          <p:nvPr/>
        </p:nvSpPr>
        <p:spPr>
          <a:xfrm>
            <a:off x="621030" y="4910455"/>
            <a:ext cx="3077845" cy="1168400"/>
          </a:xfrm>
          <a:prstGeom prst="rect">
            <a:avLst/>
          </a:prstGeom>
          <a:noFill/>
        </p:spPr>
        <p:txBody>
          <a:bodyPr wrap="square" rtlCol="0">
            <a:spAutoFit/>
          </a:bodyPr>
          <a:p>
            <a:pPr lvl="0" algn="ctr">
              <a:lnSpc>
                <a:spcPct val="200000"/>
              </a:lnSpc>
              <a:buClrTx/>
              <a:buSzTx/>
              <a:buFontTx/>
            </a:pPr>
            <a:r>
              <a:rPr lang="zh-CN" altLang="en-US" b="1" spc="100" dirty="0">
                <a:uFillTx/>
                <a:latin typeface="思源黑体 Normal" panose="020B0400000000000000" charset="-122"/>
                <a:ea typeface="思源黑体 Normal" panose="020B0400000000000000" charset="-122"/>
                <a:sym typeface="+mn-ea"/>
              </a:rPr>
              <a:t>因人而异</a:t>
            </a:r>
            <a:endParaRPr lang="zh-CN" altLang="en-US" b="1" spc="100" dirty="0">
              <a:uFillTx/>
              <a:latin typeface="思源黑体 Normal" panose="020B0400000000000000" charset="-122"/>
              <a:ea typeface="思源黑体 Normal" panose="020B0400000000000000" charset="-122"/>
              <a:sym typeface="+mn-ea"/>
            </a:endParaRPr>
          </a:p>
          <a:p>
            <a:pPr lvl="0" algn="ctr">
              <a:lnSpc>
                <a:spcPct val="200000"/>
              </a:lnSpc>
              <a:buClrTx/>
              <a:buSzTx/>
              <a:buFontTx/>
            </a:pPr>
            <a:r>
              <a:rPr lang="zh-CN" altLang="en-US" sz="1700" spc="100" dirty="0">
                <a:uFillTx/>
                <a:latin typeface="思源黑体 Normal" panose="020B0400000000000000" charset="-122"/>
                <a:ea typeface="思源黑体 Normal" panose="020B0400000000000000" charset="-122"/>
                <a:sym typeface="+mn-ea"/>
              </a:rPr>
              <a:t>不同</a:t>
            </a:r>
            <a:r>
              <a:rPr lang="zh-CN" altLang="en-US" sz="1700" spc="100" dirty="0">
                <a:uFillTx/>
                <a:latin typeface="思源黑体 Normal" panose="020B0400000000000000" charset="-122"/>
                <a:ea typeface="思源黑体 Normal" panose="020B0400000000000000" charset="-122"/>
                <a:sym typeface="+mn-ea"/>
              </a:rPr>
              <a:t>的遗传因素和成长环境</a:t>
            </a:r>
            <a:endParaRPr lang="zh-CN" altLang="en-US" sz="1700" spc="100" dirty="0">
              <a:uFillTx/>
              <a:latin typeface="思源黑体 Normal" panose="020B0400000000000000" charset="-122"/>
              <a:ea typeface="思源黑体 Normal" panose="020B0400000000000000" charset="-122"/>
              <a:sym typeface="+mn-ea"/>
            </a:endParaRPr>
          </a:p>
        </p:txBody>
      </p:sp>
      <p:sp>
        <p:nvSpPr>
          <p:cNvPr id="51" name="文本框 50"/>
          <p:cNvSpPr txBox="1"/>
          <p:nvPr/>
        </p:nvSpPr>
        <p:spPr>
          <a:xfrm>
            <a:off x="8728888" y="2310017"/>
            <a:ext cx="2510771" cy="1168400"/>
          </a:xfrm>
          <a:prstGeom prst="rect">
            <a:avLst/>
          </a:prstGeom>
          <a:noFill/>
        </p:spPr>
        <p:txBody>
          <a:bodyPr wrap="square" rtlCol="0">
            <a:spAutoFit/>
          </a:bodyPr>
          <a:p>
            <a:pPr lvl="0" algn="ctr">
              <a:lnSpc>
                <a:spcPct val="200000"/>
              </a:lnSpc>
              <a:buClrTx/>
              <a:buSzTx/>
              <a:buFontTx/>
            </a:pPr>
            <a:r>
              <a:rPr lang="zh-CN" altLang="en-US" b="1" spc="100" dirty="0">
                <a:solidFill>
                  <a:schemeClr val="tx1"/>
                </a:solidFill>
                <a:uFillTx/>
                <a:latin typeface="思源黑体 Normal" panose="020B0400000000000000" charset="-122"/>
                <a:ea typeface="思源黑体 Normal" panose="020B0400000000000000" charset="-122"/>
                <a:sym typeface="+mn-ea"/>
              </a:rPr>
              <a:t>阶段性</a:t>
            </a:r>
            <a:endParaRPr lang="zh-CN" altLang="en-US" b="1" spc="100" dirty="0">
              <a:solidFill>
                <a:schemeClr val="tx1"/>
              </a:solidFill>
              <a:uFillTx/>
              <a:latin typeface="思源黑体 Normal" panose="020B0400000000000000" charset="-122"/>
              <a:ea typeface="思源黑体 Normal" panose="020B0400000000000000" charset="-122"/>
              <a:sym typeface="+mn-ea"/>
            </a:endParaRPr>
          </a:p>
          <a:p>
            <a:pPr lvl="0" algn="ctr">
              <a:lnSpc>
                <a:spcPct val="200000"/>
              </a:lnSpc>
              <a:buClrTx/>
              <a:buSzTx/>
              <a:buFontTx/>
            </a:pPr>
            <a:r>
              <a:rPr lang="zh-CN" altLang="en-US" sz="1700" spc="100" dirty="0">
                <a:solidFill>
                  <a:schemeClr val="tx1"/>
                </a:solidFill>
                <a:uFillTx/>
                <a:latin typeface="思源黑体 Normal" panose="020B0400000000000000" charset="-122"/>
                <a:ea typeface="思源黑体 Normal" panose="020B0400000000000000" charset="-122"/>
                <a:sym typeface="+mn-ea"/>
              </a:rPr>
              <a:t>马斯洛需求层次理论</a:t>
            </a:r>
            <a:endParaRPr lang="zh-CN" altLang="en-US" sz="1700" spc="100" dirty="0">
              <a:solidFill>
                <a:schemeClr val="tx1"/>
              </a:solidFill>
              <a:uFillTx/>
              <a:latin typeface="思源黑体 Normal" panose="020B0400000000000000" charset="-122"/>
              <a:ea typeface="思源黑体 Normal" panose="020B0400000000000000" charset="-122"/>
              <a:sym typeface="+mn-ea"/>
            </a:endParaRPr>
          </a:p>
        </p:txBody>
      </p:sp>
      <p:sp>
        <p:nvSpPr>
          <p:cNvPr id="52" name="文本框 51"/>
          <p:cNvSpPr txBox="1"/>
          <p:nvPr/>
        </p:nvSpPr>
        <p:spPr>
          <a:xfrm>
            <a:off x="8746523" y="4942114"/>
            <a:ext cx="2510771" cy="1198880"/>
          </a:xfrm>
          <a:prstGeom prst="rect">
            <a:avLst/>
          </a:prstGeom>
          <a:noFill/>
        </p:spPr>
        <p:txBody>
          <a:bodyPr wrap="square" rtlCol="0">
            <a:spAutoFit/>
          </a:bodyPr>
          <a:p>
            <a:pPr lvl="0" algn="ctr">
              <a:lnSpc>
                <a:spcPct val="200000"/>
              </a:lnSpc>
              <a:buClrTx/>
              <a:buSzTx/>
              <a:buFontTx/>
            </a:pPr>
            <a:r>
              <a:rPr lang="zh-CN" altLang="en-US" b="1" spc="100" dirty="0">
                <a:uFillTx/>
                <a:latin typeface="思源黑体 Normal" panose="020B0400000000000000" charset="-122"/>
                <a:ea typeface="思源黑体 Normal" panose="020B0400000000000000" charset="-122"/>
                <a:cs typeface="思源黑体 Normal" panose="020B0400000000000000" charset="-122"/>
                <a:sym typeface="+mn-ea"/>
              </a:rPr>
              <a:t>不是唯一</a:t>
            </a:r>
            <a:endParaRPr lang="zh-CN" altLang="en-US" b="1" spc="100" dirty="0">
              <a:uFillTx/>
              <a:latin typeface="思源黑体 Normal" panose="020B0400000000000000" charset="-122"/>
              <a:ea typeface="思源黑体 Normal" panose="020B0400000000000000" charset="-122"/>
              <a:cs typeface="思源黑体 Normal" panose="020B0400000000000000" charset="-122"/>
              <a:sym typeface="+mn-ea"/>
            </a:endParaRPr>
          </a:p>
          <a:p>
            <a:pPr lvl="0" algn="ctr">
              <a:lnSpc>
                <a:spcPct val="200000"/>
              </a:lnSpc>
              <a:buClrTx/>
              <a:buSzTx/>
              <a:buFontTx/>
            </a:pPr>
            <a:r>
              <a:rPr lang="zh-CN" altLang="en-US" sz="1700" spc="100" dirty="0">
                <a:uFillTx/>
                <a:latin typeface="思源黑体 Normal" panose="020B0400000000000000" charset="-122"/>
                <a:ea typeface="思源黑体 Normal" panose="020B0400000000000000" charset="-122"/>
                <a:cs typeface="思源黑体 Normal" panose="020B0400000000000000" charset="-122"/>
                <a:sym typeface="+mn-ea"/>
              </a:rPr>
              <a:t>洛特克的</a:t>
            </a:r>
            <a:r>
              <a:rPr lang="zh-CN" altLang="en-US" sz="1700" spc="100" dirty="0">
                <a:uFillTx/>
                <a:latin typeface="思源黑体 Normal" panose="020B0400000000000000" charset="-122"/>
                <a:ea typeface="思源黑体 Normal" panose="020B0400000000000000" charset="-122"/>
                <a:cs typeface="思源黑体 Normal" panose="020B0400000000000000" charset="-122"/>
                <a:sym typeface="+mn-ea"/>
              </a:rPr>
              <a:t>13种价值观</a:t>
            </a:r>
            <a:endParaRPr lang="zh-CN" altLang="en-US" sz="1700" spc="100" dirty="0">
              <a:uFillTx/>
              <a:latin typeface="思源黑体 Normal" panose="020B0400000000000000" charset="-122"/>
              <a:ea typeface="思源黑体 Normal" panose="020B0400000000000000" charset="-122"/>
              <a:cs typeface="思源黑体 Normal" panose="020B0400000000000000" charset="-122"/>
              <a:sym typeface="+mn-ea"/>
            </a:endParaRPr>
          </a:p>
        </p:txBody>
      </p:sp>
      <p:grpSp>
        <p:nvGrpSpPr>
          <p:cNvPr id="248" name="组合 247"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4426585" y="2468245"/>
            <a:ext cx="3364865" cy="2380615"/>
            <a:chOff x="3546476" y="1651001"/>
            <a:chExt cx="5059363" cy="3579813"/>
          </a:xfrm>
        </p:grpSpPr>
        <p:sp>
          <p:nvSpPr>
            <p:cNvPr id="249" name="ïŝḻíḓé"/>
            <p:cNvSpPr/>
            <p:nvPr/>
          </p:nvSpPr>
          <p:spPr bwMode="auto">
            <a:xfrm>
              <a:off x="3546476" y="1651001"/>
              <a:ext cx="5059363" cy="3579813"/>
            </a:xfrm>
            <a:custGeom>
              <a:avLst/>
              <a:gdLst>
                <a:gd name="T0" fmla="*/ 1966 w 2045"/>
                <a:gd name="T1" fmla="*/ 894 h 1449"/>
                <a:gd name="T2" fmla="*/ 1924 w 2045"/>
                <a:gd name="T3" fmla="*/ 941 h 1449"/>
                <a:gd name="T4" fmla="*/ 1795 w 2045"/>
                <a:gd name="T5" fmla="*/ 1061 h 1449"/>
                <a:gd name="T6" fmla="*/ 1604 w 2045"/>
                <a:gd name="T7" fmla="*/ 1284 h 1449"/>
                <a:gd name="T8" fmla="*/ 1354 w 2045"/>
                <a:gd name="T9" fmla="*/ 1424 h 1449"/>
                <a:gd name="T10" fmla="*/ 1129 w 2045"/>
                <a:gd name="T11" fmla="*/ 1393 h 1449"/>
                <a:gd name="T12" fmla="*/ 784 w 2045"/>
                <a:gd name="T13" fmla="*/ 1409 h 1449"/>
                <a:gd name="T14" fmla="*/ 374 w 2045"/>
                <a:gd name="T15" fmla="*/ 1410 h 1449"/>
                <a:gd name="T16" fmla="*/ 52 w 2045"/>
                <a:gd name="T17" fmla="*/ 1109 h 1449"/>
                <a:gd name="T18" fmla="*/ 105 w 2045"/>
                <a:gd name="T19" fmla="*/ 672 h 1449"/>
                <a:gd name="T20" fmla="*/ 278 w 2045"/>
                <a:gd name="T21" fmla="*/ 472 h 1449"/>
                <a:gd name="T22" fmla="*/ 667 w 2045"/>
                <a:gd name="T23" fmla="*/ 36 h 1449"/>
                <a:gd name="T24" fmla="*/ 849 w 2045"/>
                <a:gd name="T25" fmla="*/ 10 h 1449"/>
                <a:gd name="T26" fmla="*/ 1268 w 2045"/>
                <a:gd name="T27" fmla="*/ 75 h 1449"/>
                <a:gd name="T28" fmla="*/ 1494 w 2045"/>
                <a:gd name="T29" fmla="*/ 296 h 1449"/>
                <a:gd name="T30" fmla="*/ 1784 w 2045"/>
                <a:gd name="T31" fmla="*/ 473 h 1449"/>
                <a:gd name="T32" fmla="*/ 2032 w 2045"/>
                <a:gd name="T33" fmla="*/ 673 h 1449"/>
                <a:gd name="T34" fmla="*/ 2035 w 2045"/>
                <a:gd name="T35" fmla="*/ 692 h 1449"/>
                <a:gd name="T36" fmla="*/ 1966 w 2045"/>
                <a:gd name="T37" fmla="*/ 894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5" h="1449">
                  <a:moveTo>
                    <a:pt x="1966" y="894"/>
                  </a:moveTo>
                  <a:cubicBezTo>
                    <a:pt x="1953" y="910"/>
                    <a:pt x="1939" y="926"/>
                    <a:pt x="1924" y="941"/>
                  </a:cubicBezTo>
                  <a:cubicBezTo>
                    <a:pt x="1882" y="982"/>
                    <a:pt x="1836" y="1020"/>
                    <a:pt x="1795" y="1061"/>
                  </a:cubicBezTo>
                  <a:cubicBezTo>
                    <a:pt x="1726" y="1131"/>
                    <a:pt x="1672" y="1213"/>
                    <a:pt x="1604" y="1284"/>
                  </a:cubicBezTo>
                  <a:cubicBezTo>
                    <a:pt x="1537" y="1355"/>
                    <a:pt x="1451" y="1416"/>
                    <a:pt x="1354" y="1424"/>
                  </a:cubicBezTo>
                  <a:cubicBezTo>
                    <a:pt x="1278" y="1430"/>
                    <a:pt x="1204" y="1404"/>
                    <a:pt x="1129" y="1393"/>
                  </a:cubicBezTo>
                  <a:cubicBezTo>
                    <a:pt x="1015" y="1376"/>
                    <a:pt x="900" y="1392"/>
                    <a:pt x="784" y="1409"/>
                  </a:cubicBezTo>
                  <a:cubicBezTo>
                    <a:pt x="645" y="1429"/>
                    <a:pt x="507" y="1449"/>
                    <a:pt x="374" y="1410"/>
                  </a:cubicBezTo>
                  <a:cubicBezTo>
                    <a:pt x="228" y="1368"/>
                    <a:pt x="105" y="1252"/>
                    <a:pt x="52" y="1109"/>
                  </a:cubicBezTo>
                  <a:cubicBezTo>
                    <a:pt x="0" y="966"/>
                    <a:pt x="21" y="799"/>
                    <a:pt x="105" y="672"/>
                  </a:cubicBezTo>
                  <a:cubicBezTo>
                    <a:pt x="154" y="599"/>
                    <a:pt x="223" y="540"/>
                    <a:pt x="278" y="472"/>
                  </a:cubicBezTo>
                  <a:cubicBezTo>
                    <a:pt x="403" y="318"/>
                    <a:pt x="480" y="102"/>
                    <a:pt x="667" y="36"/>
                  </a:cubicBezTo>
                  <a:cubicBezTo>
                    <a:pt x="725" y="16"/>
                    <a:pt x="788" y="13"/>
                    <a:pt x="849" y="10"/>
                  </a:cubicBezTo>
                  <a:cubicBezTo>
                    <a:pt x="992" y="4"/>
                    <a:pt x="1145" y="0"/>
                    <a:pt x="1268" y="75"/>
                  </a:cubicBezTo>
                  <a:cubicBezTo>
                    <a:pt x="1358" y="130"/>
                    <a:pt x="1420" y="221"/>
                    <a:pt x="1494" y="296"/>
                  </a:cubicBezTo>
                  <a:cubicBezTo>
                    <a:pt x="1580" y="384"/>
                    <a:pt x="1671" y="435"/>
                    <a:pt x="1784" y="473"/>
                  </a:cubicBezTo>
                  <a:cubicBezTo>
                    <a:pt x="1884" y="507"/>
                    <a:pt x="2004" y="560"/>
                    <a:pt x="2032" y="673"/>
                  </a:cubicBezTo>
                  <a:cubicBezTo>
                    <a:pt x="2033" y="679"/>
                    <a:pt x="2034" y="686"/>
                    <a:pt x="2035" y="692"/>
                  </a:cubicBezTo>
                  <a:cubicBezTo>
                    <a:pt x="2045" y="764"/>
                    <a:pt x="2012" y="837"/>
                    <a:pt x="1966" y="894"/>
                  </a:cubicBezTo>
                </a:path>
              </a:pathLst>
            </a:custGeom>
            <a:solidFill>
              <a:schemeClr val="bg1">
                <a:lumMod val="95000"/>
              </a:schemeClr>
            </a:solidFill>
            <a:ln>
              <a:noFill/>
            </a:ln>
          </p:spPr>
          <p:txBody>
            <a:bodyPr anchor="ctr"/>
            <a:p>
              <a:pPr algn="ctr"/>
              <a:endParaRPr>
                <a:latin typeface="思源黑体 Normal" panose="020B0400000000000000" charset="-122"/>
                <a:ea typeface="思源黑体 Normal" panose="020B0400000000000000" charset="-122"/>
              </a:endParaRPr>
            </a:p>
          </p:txBody>
        </p:sp>
        <p:sp>
          <p:nvSpPr>
            <p:cNvPr id="250" name="íšḷiďe"/>
            <p:cNvSpPr/>
            <p:nvPr/>
          </p:nvSpPr>
          <p:spPr bwMode="auto">
            <a:xfrm>
              <a:off x="4100513" y="2836863"/>
              <a:ext cx="4062413" cy="1930400"/>
            </a:xfrm>
            <a:custGeom>
              <a:avLst/>
              <a:gdLst>
                <a:gd name="T0" fmla="*/ 704 w 1642"/>
                <a:gd name="T1" fmla="*/ 51 h 781"/>
                <a:gd name="T2" fmla="*/ 396 w 1642"/>
                <a:gd name="T3" fmla="*/ 47 h 781"/>
                <a:gd name="T4" fmla="*/ 114 w 1642"/>
                <a:gd name="T5" fmla="*/ 339 h 781"/>
                <a:gd name="T6" fmla="*/ 39 w 1642"/>
                <a:gd name="T7" fmla="*/ 402 h 781"/>
                <a:gd name="T8" fmla="*/ 13 w 1642"/>
                <a:gd name="T9" fmla="*/ 469 h 781"/>
                <a:gd name="T10" fmla="*/ 81 w 1642"/>
                <a:gd name="T11" fmla="*/ 690 h 781"/>
                <a:gd name="T12" fmla="*/ 296 w 1642"/>
                <a:gd name="T13" fmla="*/ 779 h 781"/>
                <a:gd name="T14" fmla="*/ 528 w 1642"/>
                <a:gd name="T15" fmla="*/ 726 h 781"/>
                <a:gd name="T16" fmla="*/ 1262 w 1642"/>
                <a:gd name="T17" fmla="*/ 778 h 781"/>
                <a:gd name="T18" fmla="*/ 1425 w 1642"/>
                <a:gd name="T19" fmla="*/ 731 h 781"/>
                <a:gd name="T20" fmla="*/ 1509 w 1642"/>
                <a:gd name="T21" fmla="*/ 545 h 781"/>
                <a:gd name="T22" fmla="*/ 1590 w 1642"/>
                <a:gd name="T23" fmla="*/ 466 h 781"/>
                <a:gd name="T24" fmla="*/ 1639 w 1642"/>
                <a:gd name="T25" fmla="*/ 368 h 781"/>
                <a:gd name="T26" fmla="*/ 1564 w 1642"/>
                <a:gd name="T27" fmla="*/ 279 h 781"/>
                <a:gd name="T28" fmla="*/ 1446 w 1642"/>
                <a:gd name="T29" fmla="*/ 248 h 781"/>
                <a:gd name="T30" fmla="*/ 1222 w 1642"/>
                <a:gd name="T31" fmla="*/ 156 h 781"/>
                <a:gd name="T32" fmla="*/ 974 w 1642"/>
                <a:gd name="T33" fmla="*/ 125 h 781"/>
                <a:gd name="T34" fmla="*/ 704 w 1642"/>
                <a:gd name="T35" fmla="*/ 5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2" h="781">
                  <a:moveTo>
                    <a:pt x="704" y="51"/>
                  </a:moveTo>
                  <a:cubicBezTo>
                    <a:pt x="604" y="19"/>
                    <a:pt x="490" y="0"/>
                    <a:pt x="396" y="47"/>
                  </a:cubicBezTo>
                  <a:cubicBezTo>
                    <a:pt x="274" y="107"/>
                    <a:pt x="222" y="256"/>
                    <a:pt x="114" y="339"/>
                  </a:cubicBezTo>
                  <a:cubicBezTo>
                    <a:pt x="88" y="359"/>
                    <a:pt x="59" y="375"/>
                    <a:pt x="39" y="402"/>
                  </a:cubicBezTo>
                  <a:cubicBezTo>
                    <a:pt x="25" y="421"/>
                    <a:pt x="17" y="445"/>
                    <a:pt x="13" y="469"/>
                  </a:cubicBezTo>
                  <a:cubicBezTo>
                    <a:pt x="0" y="548"/>
                    <a:pt x="27" y="632"/>
                    <a:pt x="81" y="690"/>
                  </a:cubicBezTo>
                  <a:cubicBezTo>
                    <a:pt x="136" y="749"/>
                    <a:pt x="216" y="781"/>
                    <a:pt x="296" y="779"/>
                  </a:cubicBezTo>
                  <a:cubicBezTo>
                    <a:pt x="376" y="777"/>
                    <a:pt x="450" y="743"/>
                    <a:pt x="528" y="726"/>
                  </a:cubicBezTo>
                  <a:cubicBezTo>
                    <a:pt x="768" y="671"/>
                    <a:pt x="1015" y="772"/>
                    <a:pt x="1262" y="778"/>
                  </a:cubicBezTo>
                  <a:cubicBezTo>
                    <a:pt x="1320" y="780"/>
                    <a:pt x="1384" y="773"/>
                    <a:pt x="1425" y="731"/>
                  </a:cubicBezTo>
                  <a:cubicBezTo>
                    <a:pt x="1473" y="682"/>
                    <a:pt x="1471" y="602"/>
                    <a:pt x="1509" y="545"/>
                  </a:cubicBezTo>
                  <a:cubicBezTo>
                    <a:pt x="1531" y="514"/>
                    <a:pt x="1563" y="492"/>
                    <a:pt x="1590" y="466"/>
                  </a:cubicBezTo>
                  <a:cubicBezTo>
                    <a:pt x="1618" y="440"/>
                    <a:pt x="1642" y="405"/>
                    <a:pt x="1639" y="368"/>
                  </a:cubicBezTo>
                  <a:cubicBezTo>
                    <a:pt x="1636" y="327"/>
                    <a:pt x="1602" y="295"/>
                    <a:pt x="1564" y="279"/>
                  </a:cubicBezTo>
                  <a:cubicBezTo>
                    <a:pt x="1527" y="262"/>
                    <a:pt x="1486" y="258"/>
                    <a:pt x="1446" y="248"/>
                  </a:cubicBezTo>
                  <a:cubicBezTo>
                    <a:pt x="1368" y="229"/>
                    <a:pt x="1297" y="187"/>
                    <a:pt x="1222" y="156"/>
                  </a:cubicBezTo>
                  <a:cubicBezTo>
                    <a:pt x="1135" y="121"/>
                    <a:pt x="1063" y="129"/>
                    <a:pt x="974" y="125"/>
                  </a:cubicBezTo>
                  <a:cubicBezTo>
                    <a:pt x="882" y="121"/>
                    <a:pt x="791" y="78"/>
                    <a:pt x="704" y="51"/>
                  </a:cubicBezTo>
                </a:path>
              </a:pathLst>
            </a:custGeom>
            <a:solidFill>
              <a:srgbClr val="68A4FD">
                <a:alpha val="20000"/>
              </a:srgbClr>
            </a:solidFill>
            <a:ln>
              <a:noFill/>
            </a:ln>
          </p:spPr>
          <p:txBody>
            <a:bodyPr anchor="ctr"/>
            <a:p>
              <a:pPr algn="ctr"/>
              <a:endParaRPr>
                <a:latin typeface="思源黑体 Normal" panose="020B0400000000000000" charset="-122"/>
                <a:ea typeface="思源黑体 Normal" panose="020B0400000000000000" charset="-122"/>
              </a:endParaRPr>
            </a:p>
          </p:txBody>
        </p:sp>
        <p:sp>
          <p:nvSpPr>
            <p:cNvPr id="251" name="isļiḑé"/>
            <p:cNvSpPr/>
            <p:nvPr/>
          </p:nvSpPr>
          <p:spPr bwMode="auto">
            <a:xfrm>
              <a:off x="7050088" y="3336926"/>
              <a:ext cx="323850" cy="63500"/>
            </a:xfrm>
            <a:custGeom>
              <a:avLst/>
              <a:gdLst>
                <a:gd name="T0" fmla="*/ 8 w 131"/>
                <a:gd name="T1" fmla="*/ 0 h 26"/>
                <a:gd name="T2" fmla="*/ 124 w 131"/>
                <a:gd name="T3" fmla="*/ 6 h 26"/>
                <a:gd name="T4" fmla="*/ 131 w 131"/>
                <a:gd name="T5" fmla="*/ 14 h 26"/>
                <a:gd name="T6" fmla="*/ 130 w 131"/>
                <a:gd name="T7" fmla="*/ 19 h 26"/>
                <a:gd name="T8" fmla="*/ 123 w 131"/>
                <a:gd name="T9" fmla="*/ 25 h 26"/>
                <a:gd name="T10" fmla="*/ 7 w 131"/>
                <a:gd name="T11" fmla="*/ 19 h 26"/>
                <a:gd name="T12" fmla="*/ 0 w 131"/>
                <a:gd name="T13" fmla="*/ 11 h 26"/>
                <a:gd name="T14" fmla="*/ 1 w 131"/>
                <a:gd name="T15" fmla="*/ 7 h 26"/>
                <a:gd name="T16" fmla="*/ 8 w 1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6">
                  <a:moveTo>
                    <a:pt x="8" y="0"/>
                  </a:moveTo>
                  <a:cubicBezTo>
                    <a:pt x="124" y="6"/>
                    <a:pt x="124" y="6"/>
                    <a:pt x="124" y="6"/>
                  </a:cubicBezTo>
                  <a:cubicBezTo>
                    <a:pt x="128" y="7"/>
                    <a:pt x="131" y="10"/>
                    <a:pt x="131" y="14"/>
                  </a:cubicBezTo>
                  <a:cubicBezTo>
                    <a:pt x="130" y="19"/>
                    <a:pt x="130" y="19"/>
                    <a:pt x="130" y="19"/>
                  </a:cubicBezTo>
                  <a:cubicBezTo>
                    <a:pt x="130" y="23"/>
                    <a:pt x="127" y="26"/>
                    <a:pt x="123" y="25"/>
                  </a:cubicBezTo>
                  <a:cubicBezTo>
                    <a:pt x="7" y="19"/>
                    <a:pt x="7" y="19"/>
                    <a:pt x="7" y="19"/>
                  </a:cubicBezTo>
                  <a:cubicBezTo>
                    <a:pt x="3" y="19"/>
                    <a:pt x="0" y="15"/>
                    <a:pt x="0" y="11"/>
                  </a:cubicBezTo>
                  <a:cubicBezTo>
                    <a:pt x="1" y="7"/>
                    <a:pt x="1" y="7"/>
                    <a:pt x="1" y="7"/>
                  </a:cubicBezTo>
                  <a:cubicBezTo>
                    <a:pt x="1" y="3"/>
                    <a:pt x="4" y="0"/>
                    <a:pt x="8" y="0"/>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52" name="i$ľidê"/>
            <p:cNvSpPr/>
            <p:nvPr/>
          </p:nvSpPr>
          <p:spPr bwMode="auto">
            <a:xfrm>
              <a:off x="7048501" y="3339467"/>
              <a:ext cx="323850" cy="63500"/>
            </a:xfrm>
            <a:custGeom>
              <a:avLst/>
              <a:gdLst>
                <a:gd name="T0" fmla="*/ 8 w 131"/>
                <a:gd name="T1" fmla="*/ 0 h 26"/>
                <a:gd name="T2" fmla="*/ 124 w 131"/>
                <a:gd name="T3" fmla="*/ 6 h 26"/>
                <a:gd name="T4" fmla="*/ 131 w 131"/>
                <a:gd name="T5" fmla="*/ 14 h 26"/>
                <a:gd name="T6" fmla="*/ 130 w 131"/>
                <a:gd name="T7" fmla="*/ 19 h 26"/>
                <a:gd name="T8" fmla="*/ 123 w 131"/>
                <a:gd name="T9" fmla="*/ 25 h 26"/>
                <a:gd name="T10" fmla="*/ 7 w 131"/>
                <a:gd name="T11" fmla="*/ 19 h 26"/>
                <a:gd name="T12" fmla="*/ 0 w 131"/>
                <a:gd name="T13" fmla="*/ 11 h 26"/>
                <a:gd name="T14" fmla="*/ 1 w 131"/>
                <a:gd name="T15" fmla="*/ 7 h 26"/>
                <a:gd name="T16" fmla="*/ 8 w 1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6">
                  <a:moveTo>
                    <a:pt x="8" y="0"/>
                  </a:moveTo>
                  <a:cubicBezTo>
                    <a:pt x="124" y="6"/>
                    <a:pt x="124" y="6"/>
                    <a:pt x="124" y="6"/>
                  </a:cubicBezTo>
                  <a:cubicBezTo>
                    <a:pt x="128" y="7"/>
                    <a:pt x="131" y="10"/>
                    <a:pt x="131" y="14"/>
                  </a:cubicBezTo>
                  <a:cubicBezTo>
                    <a:pt x="130" y="19"/>
                    <a:pt x="130" y="19"/>
                    <a:pt x="130" y="19"/>
                  </a:cubicBezTo>
                  <a:cubicBezTo>
                    <a:pt x="130" y="23"/>
                    <a:pt x="127" y="26"/>
                    <a:pt x="123" y="25"/>
                  </a:cubicBezTo>
                  <a:cubicBezTo>
                    <a:pt x="7" y="19"/>
                    <a:pt x="7" y="19"/>
                    <a:pt x="7" y="19"/>
                  </a:cubicBezTo>
                  <a:cubicBezTo>
                    <a:pt x="3" y="19"/>
                    <a:pt x="0" y="15"/>
                    <a:pt x="0" y="11"/>
                  </a:cubicBezTo>
                  <a:cubicBezTo>
                    <a:pt x="1" y="7"/>
                    <a:pt x="1" y="7"/>
                    <a:pt x="1" y="7"/>
                  </a:cubicBezTo>
                  <a:cubicBezTo>
                    <a:pt x="1" y="3"/>
                    <a:pt x="4" y="0"/>
                    <a:pt x="8" y="0"/>
                  </a:cubicBezTo>
                  <a:close/>
                </a:path>
              </a:pathLst>
            </a:custGeom>
            <a:gradFill>
              <a:gsLst>
                <a:gs pos="4000">
                  <a:schemeClr val="tx1">
                    <a:alpha val="21000"/>
                  </a:schemeClr>
                </a:gs>
                <a:gs pos="100000">
                  <a:schemeClr val="tx1">
                    <a:alpha val="0"/>
                  </a:schemeClr>
                </a:gs>
              </a:gsLst>
              <a:lin ang="162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253" name="iṧľîďè"/>
            <p:cNvSpPr/>
            <p:nvPr/>
          </p:nvSpPr>
          <p:spPr bwMode="auto">
            <a:xfrm>
              <a:off x="7050088" y="3287713"/>
              <a:ext cx="322263" cy="63500"/>
            </a:xfrm>
            <a:custGeom>
              <a:avLst/>
              <a:gdLst>
                <a:gd name="T0" fmla="*/ 8 w 130"/>
                <a:gd name="T1" fmla="*/ 0 h 26"/>
                <a:gd name="T2" fmla="*/ 123 w 130"/>
                <a:gd name="T3" fmla="*/ 6 h 26"/>
                <a:gd name="T4" fmla="*/ 130 w 130"/>
                <a:gd name="T5" fmla="*/ 14 h 26"/>
                <a:gd name="T6" fmla="*/ 130 w 130"/>
                <a:gd name="T7" fmla="*/ 19 h 26"/>
                <a:gd name="T8" fmla="*/ 122 w 130"/>
                <a:gd name="T9" fmla="*/ 25 h 26"/>
                <a:gd name="T10" fmla="*/ 7 w 130"/>
                <a:gd name="T11" fmla="*/ 19 h 26"/>
                <a:gd name="T12" fmla="*/ 0 w 130"/>
                <a:gd name="T13" fmla="*/ 11 h 26"/>
                <a:gd name="T14" fmla="*/ 0 w 130"/>
                <a:gd name="T15" fmla="*/ 7 h 26"/>
                <a:gd name="T16" fmla="*/ 8 w 130"/>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6">
                  <a:moveTo>
                    <a:pt x="8" y="0"/>
                  </a:moveTo>
                  <a:cubicBezTo>
                    <a:pt x="123" y="6"/>
                    <a:pt x="123" y="6"/>
                    <a:pt x="123" y="6"/>
                  </a:cubicBezTo>
                  <a:cubicBezTo>
                    <a:pt x="127" y="7"/>
                    <a:pt x="130" y="10"/>
                    <a:pt x="130" y="14"/>
                  </a:cubicBezTo>
                  <a:cubicBezTo>
                    <a:pt x="130" y="19"/>
                    <a:pt x="130" y="19"/>
                    <a:pt x="130" y="19"/>
                  </a:cubicBezTo>
                  <a:cubicBezTo>
                    <a:pt x="130" y="23"/>
                    <a:pt x="126" y="26"/>
                    <a:pt x="122" y="25"/>
                  </a:cubicBezTo>
                  <a:cubicBezTo>
                    <a:pt x="7" y="19"/>
                    <a:pt x="7" y="19"/>
                    <a:pt x="7" y="19"/>
                  </a:cubicBezTo>
                  <a:cubicBezTo>
                    <a:pt x="3" y="19"/>
                    <a:pt x="0" y="15"/>
                    <a:pt x="0" y="11"/>
                  </a:cubicBezTo>
                  <a:cubicBezTo>
                    <a:pt x="0" y="7"/>
                    <a:pt x="0" y="7"/>
                    <a:pt x="0" y="7"/>
                  </a:cubicBezTo>
                  <a:cubicBezTo>
                    <a:pt x="0" y="3"/>
                    <a:pt x="4" y="0"/>
                    <a:pt x="8" y="0"/>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54" name="iṣľîḋé"/>
            <p:cNvSpPr/>
            <p:nvPr/>
          </p:nvSpPr>
          <p:spPr bwMode="auto">
            <a:xfrm>
              <a:off x="7050088" y="3287713"/>
              <a:ext cx="322263" cy="63500"/>
            </a:xfrm>
            <a:custGeom>
              <a:avLst/>
              <a:gdLst>
                <a:gd name="T0" fmla="*/ 8 w 130"/>
                <a:gd name="T1" fmla="*/ 0 h 26"/>
                <a:gd name="T2" fmla="*/ 123 w 130"/>
                <a:gd name="T3" fmla="*/ 6 h 26"/>
                <a:gd name="T4" fmla="*/ 130 w 130"/>
                <a:gd name="T5" fmla="*/ 14 h 26"/>
                <a:gd name="T6" fmla="*/ 130 w 130"/>
                <a:gd name="T7" fmla="*/ 19 h 26"/>
                <a:gd name="T8" fmla="*/ 122 w 130"/>
                <a:gd name="T9" fmla="*/ 25 h 26"/>
                <a:gd name="T10" fmla="*/ 7 w 130"/>
                <a:gd name="T11" fmla="*/ 19 h 26"/>
                <a:gd name="T12" fmla="*/ 0 w 130"/>
                <a:gd name="T13" fmla="*/ 11 h 26"/>
                <a:gd name="T14" fmla="*/ 0 w 130"/>
                <a:gd name="T15" fmla="*/ 7 h 26"/>
                <a:gd name="T16" fmla="*/ 8 w 130"/>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6">
                  <a:moveTo>
                    <a:pt x="8" y="0"/>
                  </a:moveTo>
                  <a:cubicBezTo>
                    <a:pt x="123" y="6"/>
                    <a:pt x="123" y="6"/>
                    <a:pt x="123" y="6"/>
                  </a:cubicBezTo>
                  <a:cubicBezTo>
                    <a:pt x="127" y="7"/>
                    <a:pt x="130" y="10"/>
                    <a:pt x="130" y="14"/>
                  </a:cubicBezTo>
                  <a:cubicBezTo>
                    <a:pt x="130" y="19"/>
                    <a:pt x="130" y="19"/>
                    <a:pt x="130" y="19"/>
                  </a:cubicBezTo>
                  <a:cubicBezTo>
                    <a:pt x="130" y="23"/>
                    <a:pt x="126" y="26"/>
                    <a:pt x="122" y="25"/>
                  </a:cubicBezTo>
                  <a:cubicBezTo>
                    <a:pt x="7" y="19"/>
                    <a:pt x="7" y="19"/>
                    <a:pt x="7" y="19"/>
                  </a:cubicBezTo>
                  <a:cubicBezTo>
                    <a:pt x="3" y="19"/>
                    <a:pt x="0" y="15"/>
                    <a:pt x="0" y="11"/>
                  </a:cubicBezTo>
                  <a:cubicBezTo>
                    <a:pt x="0" y="7"/>
                    <a:pt x="0" y="7"/>
                    <a:pt x="0" y="7"/>
                  </a:cubicBezTo>
                  <a:cubicBezTo>
                    <a:pt x="0" y="3"/>
                    <a:pt x="4" y="0"/>
                    <a:pt x="8" y="0"/>
                  </a:cubicBezTo>
                  <a:close/>
                </a:path>
              </a:pathLst>
            </a:custGeom>
            <a:gradFill>
              <a:gsLst>
                <a:gs pos="4000">
                  <a:schemeClr val="tx1">
                    <a:alpha val="21000"/>
                  </a:schemeClr>
                </a:gs>
                <a:gs pos="100000">
                  <a:schemeClr val="tx1">
                    <a:alpha val="0"/>
                  </a:schemeClr>
                </a:gs>
              </a:gsLst>
              <a:lin ang="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255" name="íş1iďè"/>
            <p:cNvSpPr/>
            <p:nvPr/>
          </p:nvSpPr>
          <p:spPr bwMode="auto">
            <a:xfrm>
              <a:off x="7064376" y="3236913"/>
              <a:ext cx="322263" cy="65088"/>
            </a:xfrm>
            <a:custGeom>
              <a:avLst/>
              <a:gdLst>
                <a:gd name="T0" fmla="*/ 8 w 130"/>
                <a:gd name="T1" fmla="*/ 0 h 26"/>
                <a:gd name="T2" fmla="*/ 123 w 130"/>
                <a:gd name="T3" fmla="*/ 7 h 26"/>
                <a:gd name="T4" fmla="*/ 130 w 130"/>
                <a:gd name="T5" fmla="*/ 14 h 26"/>
                <a:gd name="T6" fmla="*/ 130 w 130"/>
                <a:gd name="T7" fmla="*/ 19 h 26"/>
                <a:gd name="T8" fmla="*/ 122 w 130"/>
                <a:gd name="T9" fmla="*/ 26 h 26"/>
                <a:gd name="T10" fmla="*/ 7 w 130"/>
                <a:gd name="T11" fmla="*/ 19 h 26"/>
                <a:gd name="T12" fmla="*/ 0 w 130"/>
                <a:gd name="T13" fmla="*/ 12 h 26"/>
                <a:gd name="T14" fmla="*/ 0 w 130"/>
                <a:gd name="T15" fmla="*/ 7 h 26"/>
                <a:gd name="T16" fmla="*/ 8 w 130"/>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6">
                  <a:moveTo>
                    <a:pt x="8" y="0"/>
                  </a:moveTo>
                  <a:cubicBezTo>
                    <a:pt x="123" y="7"/>
                    <a:pt x="123" y="7"/>
                    <a:pt x="123" y="7"/>
                  </a:cubicBezTo>
                  <a:cubicBezTo>
                    <a:pt x="127" y="7"/>
                    <a:pt x="130" y="10"/>
                    <a:pt x="130" y="14"/>
                  </a:cubicBezTo>
                  <a:cubicBezTo>
                    <a:pt x="130" y="19"/>
                    <a:pt x="130" y="19"/>
                    <a:pt x="130" y="19"/>
                  </a:cubicBezTo>
                  <a:cubicBezTo>
                    <a:pt x="130" y="23"/>
                    <a:pt x="126" y="26"/>
                    <a:pt x="122" y="26"/>
                  </a:cubicBezTo>
                  <a:cubicBezTo>
                    <a:pt x="7" y="19"/>
                    <a:pt x="7" y="19"/>
                    <a:pt x="7" y="19"/>
                  </a:cubicBezTo>
                  <a:cubicBezTo>
                    <a:pt x="3" y="19"/>
                    <a:pt x="0" y="16"/>
                    <a:pt x="0" y="12"/>
                  </a:cubicBezTo>
                  <a:cubicBezTo>
                    <a:pt x="0" y="7"/>
                    <a:pt x="0" y="7"/>
                    <a:pt x="0" y="7"/>
                  </a:cubicBezTo>
                  <a:cubicBezTo>
                    <a:pt x="0" y="3"/>
                    <a:pt x="4" y="0"/>
                    <a:pt x="8" y="0"/>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56" name="ïṧlïdé"/>
            <p:cNvSpPr/>
            <p:nvPr/>
          </p:nvSpPr>
          <p:spPr bwMode="auto">
            <a:xfrm>
              <a:off x="7064376" y="3236913"/>
              <a:ext cx="322263" cy="65088"/>
            </a:xfrm>
            <a:custGeom>
              <a:avLst/>
              <a:gdLst>
                <a:gd name="T0" fmla="*/ 8 w 130"/>
                <a:gd name="T1" fmla="*/ 0 h 26"/>
                <a:gd name="T2" fmla="*/ 123 w 130"/>
                <a:gd name="T3" fmla="*/ 7 h 26"/>
                <a:gd name="T4" fmla="*/ 130 w 130"/>
                <a:gd name="T5" fmla="*/ 14 h 26"/>
                <a:gd name="T6" fmla="*/ 130 w 130"/>
                <a:gd name="T7" fmla="*/ 19 h 26"/>
                <a:gd name="T8" fmla="*/ 122 w 130"/>
                <a:gd name="T9" fmla="*/ 26 h 26"/>
                <a:gd name="T10" fmla="*/ 7 w 130"/>
                <a:gd name="T11" fmla="*/ 19 h 26"/>
                <a:gd name="T12" fmla="*/ 0 w 130"/>
                <a:gd name="T13" fmla="*/ 12 h 26"/>
                <a:gd name="T14" fmla="*/ 0 w 130"/>
                <a:gd name="T15" fmla="*/ 7 h 26"/>
                <a:gd name="T16" fmla="*/ 8 w 130"/>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6">
                  <a:moveTo>
                    <a:pt x="8" y="0"/>
                  </a:moveTo>
                  <a:cubicBezTo>
                    <a:pt x="123" y="7"/>
                    <a:pt x="123" y="7"/>
                    <a:pt x="123" y="7"/>
                  </a:cubicBezTo>
                  <a:cubicBezTo>
                    <a:pt x="127" y="7"/>
                    <a:pt x="130" y="10"/>
                    <a:pt x="130" y="14"/>
                  </a:cubicBezTo>
                  <a:cubicBezTo>
                    <a:pt x="130" y="19"/>
                    <a:pt x="130" y="19"/>
                    <a:pt x="130" y="19"/>
                  </a:cubicBezTo>
                  <a:cubicBezTo>
                    <a:pt x="130" y="23"/>
                    <a:pt x="126" y="26"/>
                    <a:pt x="122" y="26"/>
                  </a:cubicBezTo>
                  <a:cubicBezTo>
                    <a:pt x="7" y="19"/>
                    <a:pt x="7" y="19"/>
                    <a:pt x="7" y="19"/>
                  </a:cubicBezTo>
                  <a:cubicBezTo>
                    <a:pt x="3" y="19"/>
                    <a:pt x="0" y="16"/>
                    <a:pt x="0" y="12"/>
                  </a:cubicBezTo>
                  <a:cubicBezTo>
                    <a:pt x="0" y="7"/>
                    <a:pt x="0" y="7"/>
                    <a:pt x="0" y="7"/>
                  </a:cubicBezTo>
                  <a:cubicBezTo>
                    <a:pt x="0" y="3"/>
                    <a:pt x="4" y="0"/>
                    <a:pt x="8" y="0"/>
                  </a:cubicBezTo>
                  <a:close/>
                </a:path>
              </a:pathLst>
            </a:custGeom>
            <a:gradFill>
              <a:gsLst>
                <a:gs pos="4000">
                  <a:schemeClr val="tx1">
                    <a:alpha val="21000"/>
                  </a:schemeClr>
                </a:gs>
                <a:gs pos="100000">
                  <a:schemeClr val="tx1">
                    <a:alpha val="0"/>
                  </a:schemeClr>
                </a:gs>
              </a:gsLst>
              <a:lin ang="108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257" name="íşļïďê"/>
            <p:cNvSpPr/>
            <p:nvPr/>
          </p:nvSpPr>
          <p:spPr bwMode="auto">
            <a:xfrm>
              <a:off x="6642101" y="3359151"/>
              <a:ext cx="1301750" cy="138113"/>
            </a:xfrm>
            <a:custGeom>
              <a:avLst/>
              <a:gdLst>
                <a:gd name="T0" fmla="*/ 212 w 526"/>
                <a:gd name="T1" fmla="*/ 10 h 56"/>
                <a:gd name="T2" fmla="*/ 0 w 526"/>
                <a:gd name="T3" fmla="*/ 25 h 56"/>
                <a:gd name="T4" fmla="*/ 30 w 526"/>
                <a:gd name="T5" fmla="*/ 40 h 56"/>
                <a:gd name="T6" fmla="*/ 41 w 526"/>
                <a:gd name="T7" fmla="*/ 43 h 56"/>
                <a:gd name="T8" fmla="*/ 53 w 526"/>
                <a:gd name="T9" fmla="*/ 40 h 56"/>
                <a:gd name="T10" fmla="*/ 133 w 526"/>
                <a:gd name="T11" fmla="*/ 31 h 56"/>
                <a:gd name="T12" fmla="*/ 468 w 526"/>
                <a:gd name="T13" fmla="*/ 51 h 56"/>
                <a:gd name="T14" fmla="*/ 526 w 526"/>
                <a:gd name="T15" fmla="*/ 40 h 56"/>
                <a:gd name="T16" fmla="*/ 444 w 526"/>
                <a:gd name="T17" fmla="*/ 15 h 56"/>
                <a:gd name="T18" fmla="*/ 381 w 526"/>
                <a:gd name="T19" fmla="*/ 19 h 56"/>
                <a:gd name="T20" fmla="*/ 212 w 526"/>
                <a:gd name="T2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6" h="56">
                  <a:moveTo>
                    <a:pt x="212" y="10"/>
                  </a:moveTo>
                  <a:cubicBezTo>
                    <a:pt x="141" y="3"/>
                    <a:pt x="67" y="0"/>
                    <a:pt x="0" y="25"/>
                  </a:cubicBezTo>
                  <a:cubicBezTo>
                    <a:pt x="30" y="40"/>
                    <a:pt x="30" y="40"/>
                    <a:pt x="30" y="40"/>
                  </a:cubicBezTo>
                  <a:cubicBezTo>
                    <a:pt x="34" y="42"/>
                    <a:pt x="37" y="43"/>
                    <a:pt x="41" y="43"/>
                  </a:cubicBezTo>
                  <a:cubicBezTo>
                    <a:pt x="45" y="43"/>
                    <a:pt x="49" y="42"/>
                    <a:pt x="53" y="40"/>
                  </a:cubicBezTo>
                  <a:cubicBezTo>
                    <a:pt x="78" y="30"/>
                    <a:pt x="106" y="30"/>
                    <a:pt x="133" y="31"/>
                  </a:cubicBezTo>
                  <a:cubicBezTo>
                    <a:pt x="245" y="35"/>
                    <a:pt x="356" y="56"/>
                    <a:pt x="468" y="51"/>
                  </a:cubicBezTo>
                  <a:cubicBezTo>
                    <a:pt x="488" y="50"/>
                    <a:pt x="508" y="48"/>
                    <a:pt x="526" y="40"/>
                  </a:cubicBezTo>
                  <a:cubicBezTo>
                    <a:pt x="499" y="32"/>
                    <a:pt x="471" y="20"/>
                    <a:pt x="444" y="15"/>
                  </a:cubicBezTo>
                  <a:cubicBezTo>
                    <a:pt x="423" y="11"/>
                    <a:pt x="402" y="18"/>
                    <a:pt x="381" y="19"/>
                  </a:cubicBezTo>
                  <a:cubicBezTo>
                    <a:pt x="324" y="23"/>
                    <a:pt x="269" y="10"/>
                    <a:pt x="212" y="10"/>
                  </a:cubicBezTo>
                  <a:close/>
                </a:path>
              </a:pathLst>
            </a:custGeom>
            <a:gradFill>
              <a:gsLst>
                <a:gs pos="4000">
                  <a:schemeClr val="tx1">
                    <a:alpha val="52000"/>
                  </a:schemeClr>
                </a:gs>
                <a:gs pos="100000">
                  <a:schemeClr val="tx1">
                    <a:alpha val="0"/>
                  </a:schemeClr>
                </a:gs>
              </a:gsLst>
              <a:lin ang="162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258" name="íšḷïḋê"/>
            <p:cNvSpPr/>
            <p:nvPr/>
          </p:nvSpPr>
          <p:spPr bwMode="auto">
            <a:xfrm>
              <a:off x="6669088" y="3371851"/>
              <a:ext cx="1303338" cy="138113"/>
            </a:xfrm>
            <a:custGeom>
              <a:avLst/>
              <a:gdLst>
                <a:gd name="T0" fmla="*/ 212 w 527"/>
                <a:gd name="T1" fmla="*/ 10 h 56"/>
                <a:gd name="T2" fmla="*/ 0 w 527"/>
                <a:gd name="T3" fmla="*/ 25 h 56"/>
                <a:gd name="T4" fmla="*/ 30 w 527"/>
                <a:gd name="T5" fmla="*/ 40 h 56"/>
                <a:gd name="T6" fmla="*/ 41 w 527"/>
                <a:gd name="T7" fmla="*/ 43 h 56"/>
                <a:gd name="T8" fmla="*/ 53 w 527"/>
                <a:gd name="T9" fmla="*/ 40 h 56"/>
                <a:gd name="T10" fmla="*/ 133 w 527"/>
                <a:gd name="T11" fmla="*/ 30 h 56"/>
                <a:gd name="T12" fmla="*/ 468 w 527"/>
                <a:gd name="T13" fmla="*/ 51 h 56"/>
                <a:gd name="T14" fmla="*/ 527 w 527"/>
                <a:gd name="T15" fmla="*/ 40 h 56"/>
                <a:gd name="T16" fmla="*/ 444 w 527"/>
                <a:gd name="T17" fmla="*/ 15 h 56"/>
                <a:gd name="T18" fmla="*/ 381 w 527"/>
                <a:gd name="T19" fmla="*/ 19 h 56"/>
                <a:gd name="T20" fmla="*/ 212 w 527"/>
                <a:gd name="T2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7" h="56">
                  <a:moveTo>
                    <a:pt x="212" y="10"/>
                  </a:moveTo>
                  <a:cubicBezTo>
                    <a:pt x="141" y="3"/>
                    <a:pt x="67" y="0"/>
                    <a:pt x="0" y="25"/>
                  </a:cubicBezTo>
                  <a:cubicBezTo>
                    <a:pt x="30" y="40"/>
                    <a:pt x="30" y="40"/>
                    <a:pt x="30" y="40"/>
                  </a:cubicBezTo>
                  <a:cubicBezTo>
                    <a:pt x="34" y="42"/>
                    <a:pt x="38" y="43"/>
                    <a:pt x="41" y="43"/>
                  </a:cubicBezTo>
                  <a:cubicBezTo>
                    <a:pt x="45" y="43"/>
                    <a:pt x="49" y="42"/>
                    <a:pt x="53" y="40"/>
                  </a:cubicBezTo>
                  <a:cubicBezTo>
                    <a:pt x="78" y="29"/>
                    <a:pt x="106" y="29"/>
                    <a:pt x="133" y="30"/>
                  </a:cubicBezTo>
                  <a:cubicBezTo>
                    <a:pt x="245" y="35"/>
                    <a:pt x="356" y="56"/>
                    <a:pt x="468" y="51"/>
                  </a:cubicBezTo>
                  <a:cubicBezTo>
                    <a:pt x="488" y="50"/>
                    <a:pt x="508" y="48"/>
                    <a:pt x="527" y="40"/>
                  </a:cubicBezTo>
                  <a:cubicBezTo>
                    <a:pt x="499" y="31"/>
                    <a:pt x="472" y="20"/>
                    <a:pt x="444" y="15"/>
                  </a:cubicBezTo>
                  <a:cubicBezTo>
                    <a:pt x="423" y="11"/>
                    <a:pt x="402" y="18"/>
                    <a:pt x="381" y="19"/>
                  </a:cubicBezTo>
                  <a:cubicBezTo>
                    <a:pt x="324" y="22"/>
                    <a:pt x="269" y="10"/>
                    <a:pt x="212" y="10"/>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59" name="iŝ1íďè"/>
            <p:cNvSpPr/>
            <p:nvPr/>
          </p:nvSpPr>
          <p:spPr bwMode="auto">
            <a:xfrm>
              <a:off x="6624638" y="3390901"/>
              <a:ext cx="1303338" cy="138113"/>
            </a:xfrm>
            <a:custGeom>
              <a:avLst/>
              <a:gdLst>
                <a:gd name="T0" fmla="*/ 213 w 527"/>
                <a:gd name="T1" fmla="*/ 10 h 56"/>
                <a:gd name="T2" fmla="*/ 0 w 527"/>
                <a:gd name="T3" fmla="*/ 26 h 56"/>
                <a:gd name="T4" fmla="*/ 31 w 527"/>
                <a:gd name="T5" fmla="*/ 40 h 56"/>
                <a:gd name="T6" fmla="*/ 42 w 527"/>
                <a:gd name="T7" fmla="*/ 44 h 56"/>
                <a:gd name="T8" fmla="*/ 54 w 527"/>
                <a:gd name="T9" fmla="*/ 40 h 56"/>
                <a:gd name="T10" fmla="*/ 134 w 527"/>
                <a:gd name="T11" fmla="*/ 31 h 56"/>
                <a:gd name="T12" fmla="*/ 468 w 527"/>
                <a:gd name="T13" fmla="*/ 51 h 56"/>
                <a:gd name="T14" fmla="*/ 527 w 527"/>
                <a:gd name="T15" fmla="*/ 40 h 56"/>
                <a:gd name="T16" fmla="*/ 444 w 527"/>
                <a:gd name="T17" fmla="*/ 15 h 56"/>
                <a:gd name="T18" fmla="*/ 382 w 527"/>
                <a:gd name="T19" fmla="*/ 19 h 56"/>
                <a:gd name="T20" fmla="*/ 213 w 527"/>
                <a:gd name="T2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7" h="56">
                  <a:moveTo>
                    <a:pt x="213" y="10"/>
                  </a:moveTo>
                  <a:cubicBezTo>
                    <a:pt x="141" y="3"/>
                    <a:pt x="67" y="0"/>
                    <a:pt x="0" y="26"/>
                  </a:cubicBezTo>
                  <a:cubicBezTo>
                    <a:pt x="31" y="40"/>
                    <a:pt x="31" y="40"/>
                    <a:pt x="31" y="40"/>
                  </a:cubicBezTo>
                  <a:cubicBezTo>
                    <a:pt x="34" y="42"/>
                    <a:pt x="38" y="43"/>
                    <a:pt x="42" y="44"/>
                  </a:cubicBezTo>
                  <a:cubicBezTo>
                    <a:pt x="46" y="43"/>
                    <a:pt x="50" y="42"/>
                    <a:pt x="54" y="40"/>
                  </a:cubicBezTo>
                  <a:cubicBezTo>
                    <a:pt x="79" y="30"/>
                    <a:pt x="107" y="30"/>
                    <a:pt x="134" y="31"/>
                  </a:cubicBezTo>
                  <a:cubicBezTo>
                    <a:pt x="246" y="35"/>
                    <a:pt x="357" y="56"/>
                    <a:pt x="468" y="51"/>
                  </a:cubicBezTo>
                  <a:cubicBezTo>
                    <a:pt x="488" y="50"/>
                    <a:pt x="509" y="49"/>
                    <a:pt x="527" y="40"/>
                  </a:cubicBezTo>
                  <a:cubicBezTo>
                    <a:pt x="500" y="32"/>
                    <a:pt x="472" y="20"/>
                    <a:pt x="444" y="15"/>
                  </a:cubicBezTo>
                  <a:cubicBezTo>
                    <a:pt x="423" y="11"/>
                    <a:pt x="403" y="18"/>
                    <a:pt x="382" y="19"/>
                  </a:cubicBezTo>
                  <a:cubicBezTo>
                    <a:pt x="325" y="23"/>
                    <a:pt x="269" y="10"/>
                    <a:pt x="213" y="10"/>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60" name="îṡḷïḓé"/>
            <p:cNvSpPr/>
            <p:nvPr/>
          </p:nvSpPr>
          <p:spPr bwMode="auto">
            <a:xfrm>
              <a:off x="6624638" y="3390901"/>
              <a:ext cx="1303338" cy="138113"/>
            </a:xfrm>
            <a:custGeom>
              <a:avLst/>
              <a:gdLst>
                <a:gd name="T0" fmla="*/ 213 w 527"/>
                <a:gd name="T1" fmla="*/ 10 h 56"/>
                <a:gd name="T2" fmla="*/ 0 w 527"/>
                <a:gd name="T3" fmla="*/ 26 h 56"/>
                <a:gd name="T4" fmla="*/ 31 w 527"/>
                <a:gd name="T5" fmla="*/ 40 h 56"/>
                <a:gd name="T6" fmla="*/ 42 w 527"/>
                <a:gd name="T7" fmla="*/ 44 h 56"/>
                <a:gd name="T8" fmla="*/ 54 w 527"/>
                <a:gd name="T9" fmla="*/ 40 h 56"/>
                <a:gd name="T10" fmla="*/ 134 w 527"/>
                <a:gd name="T11" fmla="*/ 31 h 56"/>
                <a:gd name="T12" fmla="*/ 468 w 527"/>
                <a:gd name="T13" fmla="*/ 51 h 56"/>
                <a:gd name="T14" fmla="*/ 527 w 527"/>
                <a:gd name="T15" fmla="*/ 40 h 56"/>
                <a:gd name="T16" fmla="*/ 444 w 527"/>
                <a:gd name="T17" fmla="*/ 15 h 56"/>
                <a:gd name="T18" fmla="*/ 382 w 527"/>
                <a:gd name="T19" fmla="*/ 19 h 56"/>
                <a:gd name="T20" fmla="*/ 213 w 527"/>
                <a:gd name="T2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7" h="56">
                  <a:moveTo>
                    <a:pt x="213" y="10"/>
                  </a:moveTo>
                  <a:cubicBezTo>
                    <a:pt x="141" y="3"/>
                    <a:pt x="67" y="0"/>
                    <a:pt x="0" y="26"/>
                  </a:cubicBezTo>
                  <a:cubicBezTo>
                    <a:pt x="31" y="40"/>
                    <a:pt x="31" y="40"/>
                    <a:pt x="31" y="40"/>
                  </a:cubicBezTo>
                  <a:cubicBezTo>
                    <a:pt x="34" y="42"/>
                    <a:pt x="38" y="43"/>
                    <a:pt x="42" y="44"/>
                  </a:cubicBezTo>
                  <a:cubicBezTo>
                    <a:pt x="46" y="43"/>
                    <a:pt x="50" y="42"/>
                    <a:pt x="54" y="40"/>
                  </a:cubicBezTo>
                  <a:cubicBezTo>
                    <a:pt x="79" y="30"/>
                    <a:pt x="107" y="30"/>
                    <a:pt x="134" y="31"/>
                  </a:cubicBezTo>
                  <a:cubicBezTo>
                    <a:pt x="246" y="35"/>
                    <a:pt x="357" y="56"/>
                    <a:pt x="468" y="51"/>
                  </a:cubicBezTo>
                  <a:cubicBezTo>
                    <a:pt x="488" y="50"/>
                    <a:pt x="509" y="49"/>
                    <a:pt x="527" y="40"/>
                  </a:cubicBezTo>
                  <a:cubicBezTo>
                    <a:pt x="500" y="32"/>
                    <a:pt x="472" y="20"/>
                    <a:pt x="444" y="15"/>
                  </a:cubicBezTo>
                  <a:cubicBezTo>
                    <a:pt x="423" y="11"/>
                    <a:pt x="403" y="18"/>
                    <a:pt x="382" y="19"/>
                  </a:cubicBezTo>
                  <a:cubicBezTo>
                    <a:pt x="325" y="23"/>
                    <a:pt x="269" y="10"/>
                    <a:pt x="213" y="10"/>
                  </a:cubicBezTo>
                  <a:close/>
                </a:path>
              </a:pathLst>
            </a:custGeom>
            <a:gradFill>
              <a:gsLst>
                <a:gs pos="4000">
                  <a:schemeClr val="tx1">
                    <a:alpha val="52000"/>
                  </a:schemeClr>
                </a:gs>
                <a:gs pos="100000">
                  <a:schemeClr val="tx1">
                    <a:alpha val="0"/>
                  </a:schemeClr>
                </a:gs>
              </a:gsLst>
              <a:lin ang="162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261" name="îşliḋe"/>
            <p:cNvSpPr/>
            <p:nvPr/>
          </p:nvSpPr>
          <p:spPr bwMode="auto">
            <a:xfrm>
              <a:off x="6651626" y="3403601"/>
              <a:ext cx="1303338" cy="138113"/>
            </a:xfrm>
            <a:custGeom>
              <a:avLst/>
              <a:gdLst>
                <a:gd name="T0" fmla="*/ 213 w 527"/>
                <a:gd name="T1" fmla="*/ 10 h 56"/>
                <a:gd name="T2" fmla="*/ 0 w 527"/>
                <a:gd name="T3" fmla="*/ 25 h 56"/>
                <a:gd name="T4" fmla="*/ 31 w 527"/>
                <a:gd name="T5" fmla="*/ 40 h 56"/>
                <a:gd name="T6" fmla="*/ 42 w 527"/>
                <a:gd name="T7" fmla="*/ 43 h 56"/>
                <a:gd name="T8" fmla="*/ 54 w 527"/>
                <a:gd name="T9" fmla="*/ 40 h 56"/>
                <a:gd name="T10" fmla="*/ 134 w 527"/>
                <a:gd name="T11" fmla="*/ 31 h 56"/>
                <a:gd name="T12" fmla="*/ 469 w 527"/>
                <a:gd name="T13" fmla="*/ 51 h 56"/>
                <a:gd name="T14" fmla="*/ 527 w 527"/>
                <a:gd name="T15" fmla="*/ 40 h 56"/>
                <a:gd name="T16" fmla="*/ 444 w 527"/>
                <a:gd name="T17" fmla="*/ 15 h 56"/>
                <a:gd name="T18" fmla="*/ 382 w 527"/>
                <a:gd name="T19" fmla="*/ 19 h 56"/>
                <a:gd name="T20" fmla="*/ 213 w 527"/>
                <a:gd name="T2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7" h="56">
                  <a:moveTo>
                    <a:pt x="213" y="10"/>
                  </a:moveTo>
                  <a:cubicBezTo>
                    <a:pt x="142" y="3"/>
                    <a:pt x="67" y="0"/>
                    <a:pt x="0" y="25"/>
                  </a:cubicBezTo>
                  <a:cubicBezTo>
                    <a:pt x="31" y="40"/>
                    <a:pt x="31" y="40"/>
                    <a:pt x="31" y="40"/>
                  </a:cubicBezTo>
                  <a:cubicBezTo>
                    <a:pt x="34" y="42"/>
                    <a:pt x="38" y="43"/>
                    <a:pt x="42" y="43"/>
                  </a:cubicBezTo>
                  <a:cubicBezTo>
                    <a:pt x="46" y="43"/>
                    <a:pt x="50" y="42"/>
                    <a:pt x="54" y="40"/>
                  </a:cubicBezTo>
                  <a:cubicBezTo>
                    <a:pt x="79" y="30"/>
                    <a:pt x="107" y="30"/>
                    <a:pt x="134" y="31"/>
                  </a:cubicBezTo>
                  <a:cubicBezTo>
                    <a:pt x="246" y="35"/>
                    <a:pt x="357" y="56"/>
                    <a:pt x="469" y="51"/>
                  </a:cubicBezTo>
                  <a:cubicBezTo>
                    <a:pt x="489" y="50"/>
                    <a:pt x="509" y="49"/>
                    <a:pt x="527" y="40"/>
                  </a:cubicBezTo>
                  <a:cubicBezTo>
                    <a:pt x="500" y="32"/>
                    <a:pt x="472" y="20"/>
                    <a:pt x="444" y="15"/>
                  </a:cubicBezTo>
                  <a:cubicBezTo>
                    <a:pt x="423" y="11"/>
                    <a:pt x="403" y="18"/>
                    <a:pt x="382" y="19"/>
                  </a:cubicBezTo>
                  <a:cubicBezTo>
                    <a:pt x="325" y="23"/>
                    <a:pt x="269" y="10"/>
                    <a:pt x="213" y="10"/>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62" name="î$ḷïḋê"/>
            <p:cNvSpPr/>
            <p:nvPr/>
          </p:nvSpPr>
          <p:spPr bwMode="auto">
            <a:xfrm>
              <a:off x="6873876" y="3252788"/>
              <a:ext cx="1366838" cy="498475"/>
            </a:xfrm>
            <a:custGeom>
              <a:avLst/>
              <a:gdLst>
                <a:gd name="T0" fmla="*/ 492 w 552"/>
                <a:gd name="T1" fmla="*/ 84 h 202"/>
                <a:gd name="T2" fmla="*/ 460 w 552"/>
                <a:gd name="T3" fmla="*/ 65 h 202"/>
                <a:gd name="T4" fmla="*/ 271 w 552"/>
                <a:gd name="T5" fmla="*/ 1 h 202"/>
                <a:gd name="T6" fmla="*/ 264 w 552"/>
                <a:gd name="T7" fmla="*/ 1 h 202"/>
                <a:gd name="T8" fmla="*/ 260 w 552"/>
                <a:gd name="T9" fmla="*/ 16 h 202"/>
                <a:gd name="T10" fmla="*/ 327 w 552"/>
                <a:gd name="T11" fmla="*/ 68 h 202"/>
                <a:gd name="T12" fmla="*/ 331 w 552"/>
                <a:gd name="T13" fmla="*/ 76 h 202"/>
                <a:gd name="T14" fmla="*/ 318 w 552"/>
                <a:gd name="T15" fmla="*/ 86 h 202"/>
                <a:gd name="T16" fmla="*/ 108 w 552"/>
                <a:gd name="T17" fmla="*/ 95 h 202"/>
                <a:gd name="T18" fmla="*/ 18 w 552"/>
                <a:gd name="T19" fmla="*/ 72 h 202"/>
                <a:gd name="T20" fmla="*/ 8 w 552"/>
                <a:gd name="T21" fmla="*/ 73 h 202"/>
                <a:gd name="T22" fmla="*/ 2 w 552"/>
                <a:gd name="T23" fmla="*/ 89 h 202"/>
                <a:gd name="T24" fmla="*/ 14 w 552"/>
                <a:gd name="T25" fmla="*/ 105 h 202"/>
                <a:gd name="T26" fmla="*/ 142 w 552"/>
                <a:gd name="T27" fmla="*/ 165 h 202"/>
                <a:gd name="T28" fmla="*/ 322 w 552"/>
                <a:gd name="T29" fmla="*/ 202 h 202"/>
                <a:gd name="T30" fmla="*/ 379 w 552"/>
                <a:gd name="T31" fmla="*/ 199 h 202"/>
                <a:gd name="T32" fmla="*/ 515 w 552"/>
                <a:gd name="T33" fmla="*/ 189 h 202"/>
                <a:gd name="T34" fmla="*/ 526 w 552"/>
                <a:gd name="T35" fmla="*/ 187 h 202"/>
                <a:gd name="T36" fmla="*/ 535 w 552"/>
                <a:gd name="T37" fmla="*/ 175 h 202"/>
                <a:gd name="T38" fmla="*/ 551 w 552"/>
                <a:gd name="T39" fmla="*/ 108 h 202"/>
                <a:gd name="T40" fmla="*/ 492 w 552"/>
                <a:gd name="T41" fmla="*/ 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2" h="202">
                  <a:moveTo>
                    <a:pt x="492" y="84"/>
                  </a:moveTo>
                  <a:cubicBezTo>
                    <a:pt x="481" y="78"/>
                    <a:pt x="470" y="72"/>
                    <a:pt x="460" y="65"/>
                  </a:cubicBezTo>
                  <a:cubicBezTo>
                    <a:pt x="403" y="29"/>
                    <a:pt x="338" y="7"/>
                    <a:pt x="271" y="1"/>
                  </a:cubicBezTo>
                  <a:cubicBezTo>
                    <a:pt x="269" y="0"/>
                    <a:pt x="266" y="1"/>
                    <a:pt x="264" y="1"/>
                  </a:cubicBezTo>
                  <a:cubicBezTo>
                    <a:pt x="259" y="4"/>
                    <a:pt x="259" y="11"/>
                    <a:pt x="260" y="16"/>
                  </a:cubicBezTo>
                  <a:cubicBezTo>
                    <a:pt x="269" y="43"/>
                    <a:pt x="306" y="48"/>
                    <a:pt x="327" y="68"/>
                  </a:cubicBezTo>
                  <a:cubicBezTo>
                    <a:pt x="329" y="70"/>
                    <a:pt x="330" y="73"/>
                    <a:pt x="331" y="76"/>
                  </a:cubicBezTo>
                  <a:cubicBezTo>
                    <a:pt x="330" y="82"/>
                    <a:pt x="323" y="85"/>
                    <a:pt x="318" y="86"/>
                  </a:cubicBezTo>
                  <a:cubicBezTo>
                    <a:pt x="248" y="99"/>
                    <a:pt x="176" y="112"/>
                    <a:pt x="108" y="95"/>
                  </a:cubicBezTo>
                  <a:cubicBezTo>
                    <a:pt x="78" y="88"/>
                    <a:pt x="49" y="75"/>
                    <a:pt x="18" y="72"/>
                  </a:cubicBezTo>
                  <a:cubicBezTo>
                    <a:pt x="15" y="71"/>
                    <a:pt x="11" y="72"/>
                    <a:pt x="8" y="73"/>
                  </a:cubicBezTo>
                  <a:cubicBezTo>
                    <a:pt x="2" y="76"/>
                    <a:pt x="0" y="83"/>
                    <a:pt x="2" y="89"/>
                  </a:cubicBezTo>
                  <a:cubicBezTo>
                    <a:pt x="5" y="95"/>
                    <a:pt x="9" y="101"/>
                    <a:pt x="14" y="105"/>
                  </a:cubicBezTo>
                  <a:cubicBezTo>
                    <a:pt x="50" y="136"/>
                    <a:pt x="97" y="150"/>
                    <a:pt x="142" y="165"/>
                  </a:cubicBezTo>
                  <a:cubicBezTo>
                    <a:pt x="201" y="183"/>
                    <a:pt x="261" y="201"/>
                    <a:pt x="322" y="202"/>
                  </a:cubicBezTo>
                  <a:cubicBezTo>
                    <a:pt x="341" y="202"/>
                    <a:pt x="360" y="201"/>
                    <a:pt x="379" y="199"/>
                  </a:cubicBezTo>
                  <a:cubicBezTo>
                    <a:pt x="515" y="189"/>
                    <a:pt x="515" y="189"/>
                    <a:pt x="515" y="189"/>
                  </a:cubicBezTo>
                  <a:cubicBezTo>
                    <a:pt x="519" y="189"/>
                    <a:pt x="522" y="188"/>
                    <a:pt x="526" y="187"/>
                  </a:cubicBezTo>
                  <a:cubicBezTo>
                    <a:pt x="530" y="184"/>
                    <a:pt x="533" y="180"/>
                    <a:pt x="535" y="175"/>
                  </a:cubicBezTo>
                  <a:cubicBezTo>
                    <a:pt x="546" y="155"/>
                    <a:pt x="552" y="132"/>
                    <a:pt x="551" y="108"/>
                  </a:cubicBezTo>
                  <a:cubicBezTo>
                    <a:pt x="551" y="85"/>
                    <a:pt x="510" y="92"/>
                    <a:pt x="492" y="84"/>
                  </a:cubicBezTo>
                  <a:close/>
                </a:path>
              </a:pathLst>
            </a:custGeom>
            <a:solidFill>
              <a:srgbClr val="FFEAD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63" name="ïśḷíḍè"/>
            <p:cNvSpPr/>
            <p:nvPr/>
          </p:nvSpPr>
          <p:spPr bwMode="auto">
            <a:xfrm>
              <a:off x="8086726" y="3378201"/>
              <a:ext cx="220663" cy="422275"/>
            </a:xfrm>
            <a:custGeom>
              <a:avLst/>
              <a:gdLst>
                <a:gd name="T0" fmla="*/ 46 w 89"/>
                <a:gd name="T1" fmla="*/ 0 h 171"/>
                <a:gd name="T2" fmla="*/ 42 w 89"/>
                <a:gd name="T3" fmla="*/ 0 h 171"/>
                <a:gd name="T4" fmla="*/ 39 w 89"/>
                <a:gd name="T5" fmla="*/ 3 h 171"/>
                <a:gd name="T6" fmla="*/ 22 w 89"/>
                <a:gd name="T7" fmla="*/ 55 h 171"/>
                <a:gd name="T8" fmla="*/ 11 w 89"/>
                <a:gd name="T9" fmla="*/ 81 h 171"/>
                <a:gd name="T10" fmla="*/ 5 w 89"/>
                <a:gd name="T11" fmla="*/ 110 h 171"/>
                <a:gd name="T12" fmla="*/ 0 w 89"/>
                <a:gd name="T13" fmla="*/ 155 h 171"/>
                <a:gd name="T14" fmla="*/ 1 w 89"/>
                <a:gd name="T15" fmla="*/ 160 h 171"/>
                <a:gd name="T16" fmla="*/ 5 w 89"/>
                <a:gd name="T17" fmla="*/ 163 h 171"/>
                <a:gd name="T18" fmla="*/ 53 w 89"/>
                <a:gd name="T19" fmla="*/ 171 h 171"/>
                <a:gd name="T20" fmla="*/ 56 w 89"/>
                <a:gd name="T21" fmla="*/ 170 h 171"/>
                <a:gd name="T22" fmla="*/ 58 w 89"/>
                <a:gd name="T23" fmla="*/ 167 h 171"/>
                <a:gd name="T24" fmla="*/ 78 w 89"/>
                <a:gd name="T25" fmla="*/ 86 h 171"/>
                <a:gd name="T26" fmla="*/ 85 w 89"/>
                <a:gd name="T27" fmla="*/ 44 h 171"/>
                <a:gd name="T28" fmla="*/ 88 w 89"/>
                <a:gd name="T29" fmla="*/ 23 h 171"/>
                <a:gd name="T30" fmla="*/ 79 w 89"/>
                <a:gd name="T31" fmla="*/ 11 h 171"/>
                <a:gd name="T32" fmla="*/ 46 w 89"/>
                <a:gd name="T3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71">
                  <a:moveTo>
                    <a:pt x="46" y="0"/>
                  </a:moveTo>
                  <a:cubicBezTo>
                    <a:pt x="44" y="0"/>
                    <a:pt x="43" y="0"/>
                    <a:pt x="42" y="0"/>
                  </a:cubicBezTo>
                  <a:cubicBezTo>
                    <a:pt x="41" y="1"/>
                    <a:pt x="40" y="2"/>
                    <a:pt x="39" y="3"/>
                  </a:cubicBezTo>
                  <a:cubicBezTo>
                    <a:pt x="30" y="19"/>
                    <a:pt x="28" y="37"/>
                    <a:pt x="22" y="55"/>
                  </a:cubicBezTo>
                  <a:cubicBezTo>
                    <a:pt x="19" y="64"/>
                    <a:pt x="14" y="72"/>
                    <a:pt x="11" y="81"/>
                  </a:cubicBezTo>
                  <a:cubicBezTo>
                    <a:pt x="8" y="90"/>
                    <a:pt x="6" y="100"/>
                    <a:pt x="5" y="110"/>
                  </a:cubicBezTo>
                  <a:cubicBezTo>
                    <a:pt x="2" y="125"/>
                    <a:pt x="1" y="140"/>
                    <a:pt x="0" y="155"/>
                  </a:cubicBezTo>
                  <a:cubicBezTo>
                    <a:pt x="0" y="157"/>
                    <a:pt x="0" y="159"/>
                    <a:pt x="1" y="160"/>
                  </a:cubicBezTo>
                  <a:cubicBezTo>
                    <a:pt x="2" y="162"/>
                    <a:pt x="4" y="163"/>
                    <a:pt x="5" y="163"/>
                  </a:cubicBezTo>
                  <a:cubicBezTo>
                    <a:pt x="21" y="169"/>
                    <a:pt x="37" y="171"/>
                    <a:pt x="53" y="171"/>
                  </a:cubicBezTo>
                  <a:cubicBezTo>
                    <a:pt x="54" y="171"/>
                    <a:pt x="55" y="171"/>
                    <a:pt x="56" y="170"/>
                  </a:cubicBezTo>
                  <a:cubicBezTo>
                    <a:pt x="57" y="169"/>
                    <a:pt x="57" y="168"/>
                    <a:pt x="58" y="167"/>
                  </a:cubicBezTo>
                  <a:cubicBezTo>
                    <a:pt x="66" y="141"/>
                    <a:pt x="72" y="113"/>
                    <a:pt x="78" y="86"/>
                  </a:cubicBezTo>
                  <a:cubicBezTo>
                    <a:pt x="81" y="72"/>
                    <a:pt x="83" y="58"/>
                    <a:pt x="85" y="44"/>
                  </a:cubicBezTo>
                  <a:cubicBezTo>
                    <a:pt x="86" y="37"/>
                    <a:pt x="88" y="30"/>
                    <a:pt x="88" y="23"/>
                  </a:cubicBezTo>
                  <a:cubicBezTo>
                    <a:pt x="89" y="16"/>
                    <a:pt x="86" y="14"/>
                    <a:pt x="79" y="11"/>
                  </a:cubicBezTo>
                  <a:cubicBezTo>
                    <a:pt x="68" y="6"/>
                    <a:pt x="57" y="3"/>
                    <a:pt x="4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64" name="ïśļidè"/>
            <p:cNvSpPr/>
            <p:nvPr/>
          </p:nvSpPr>
          <p:spPr bwMode="auto">
            <a:xfrm>
              <a:off x="4954588" y="3008313"/>
              <a:ext cx="155575" cy="79375"/>
            </a:xfrm>
            <a:custGeom>
              <a:avLst/>
              <a:gdLst>
                <a:gd name="T0" fmla="*/ 1 w 63"/>
                <a:gd name="T1" fmla="*/ 32 h 32"/>
                <a:gd name="T2" fmla="*/ 0 w 63"/>
                <a:gd name="T3" fmla="*/ 21 h 32"/>
                <a:gd name="T4" fmla="*/ 16 w 63"/>
                <a:gd name="T5" fmla="*/ 4 h 32"/>
                <a:gd name="T6" fmla="*/ 42 w 63"/>
                <a:gd name="T7" fmla="*/ 1 h 32"/>
                <a:gd name="T8" fmla="*/ 61 w 63"/>
                <a:gd name="T9" fmla="*/ 15 h 32"/>
                <a:gd name="T10" fmla="*/ 63 w 63"/>
                <a:gd name="T11" fmla="*/ 26 h 32"/>
                <a:gd name="T12" fmla="*/ 54 w 63"/>
                <a:gd name="T13" fmla="*/ 28 h 32"/>
                <a:gd name="T14" fmla="*/ 52 w 63"/>
                <a:gd name="T15" fmla="*/ 17 h 32"/>
                <a:gd name="T16" fmla="*/ 43 w 63"/>
                <a:gd name="T17" fmla="*/ 10 h 32"/>
                <a:gd name="T18" fmla="*/ 17 w 63"/>
                <a:gd name="T19" fmla="*/ 13 h 32"/>
                <a:gd name="T20" fmla="*/ 9 w 63"/>
                <a:gd name="T21" fmla="*/ 21 h 32"/>
                <a:gd name="T22" fmla="*/ 10 w 63"/>
                <a:gd name="T23" fmla="*/ 32 h 32"/>
                <a:gd name="T24" fmla="*/ 1 w 63"/>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32">
                  <a:moveTo>
                    <a:pt x="1" y="32"/>
                  </a:moveTo>
                  <a:cubicBezTo>
                    <a:pt x="0" y="21"/>
                    <a:pt x="0" y="21"/>
                    <a:pt x="0" y="21"/>
                  </a:cubicBezTo>
                  <a:cubicBezTo>
                    <a:pt x="0" y="12"/>
                    <a:pt x="7" y="5"/>
                    <a:pt x="16" y="4"/>
                  </a:cubicBezTo>
                  <a:cubicBezTo>
                    <a:pt x="42" y="1"/>
                    <a:pt x="42" y="1"/>
                    <a:pt x="42" y="1"/>
                  </a:cubicBezTo>
                  <a:cubicBezTo>
                    <a:pt x="51" y="0"/>
                    <a:pt x="59" y="6"/>
                    <a:pt x="61" y="15"/>
                  </a:cubicBezTo>
                  <a:cubicBezTo>
                    <a:pt x="63" y="26"/>
                    <a:pt x="63" y="26"/>
                    <a:pt x="63" y="26"/>
                  </a:cubicBezTo>
                  <a:cubicBezTo>
                    <a:pt x="54" y="28"/>
                    <a:pt x="54" y="28"/>
                    <a:pt x="54" y="28"/>
                  </a:cubicBezTo>
                  <a:cubicBezTo>
                    <a:pt x="52" y="17"/>
                    <a:pt x="52" y="17"/>
                    <a:pt x="52" y="17"/>
                  </a:cubicBezTo>
                  <a:cubicBezTo>
                    <a:pt x="51" y="12"/>
                    <a:pt x="47" y="10"/>
                    <a:pt x="43" y="10"/>
                  </a:cubicBezTo>
                  <a:cubicBezTo>
                    <a:pt x="17" y="13"/>
                    <a:pt x="17" y="13"/>
                    <a:pt x="17" y="13"/>
                  </a:cubicBezTo>
                  <a:cubicBezTo>
                    <a:pt x="13" y="13"/>
                    <a:pt x="9" y="17"/>
                    <a:pt x="9" y="21"/>
                  </a:cubicBezTo>
                  <a:cubicBezTo>
                    <a:pt x="10" y="32"/>
                    <a:pt x="10" y="32"/>
                    <a:pt x="10" y="32"/>
                  </a:cubicBezTo>
                  <a:lnTo>
                    <a:pt x="1" y="32"/>
                  </a:lnTo>
                  <a:close/>
                </a:path>
              </a:pathLst>
            </a:custGeom>
            <a:solidFill>
              <a:srgbClr val="60616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65" name="íṩḻïḋé"/>
            <p:cNvSpPr/>
            <p:nvPr/>
          </p:nvSpPr>
          <p:spPr bwMode="auto">
            <a:xfrm>
              <a:off x="5043488" y="2892426"/>
              <a:ext cx="877888" cy="1092200"/>
            </a:xfrm>
            <a:custGeom>
              <a:avLst/>
              <a:gdLst>
                <a:gd name="T0" fmla="*/ 41 w 355"/>
                <a:gd name="T1" fmla="*/ 263 h 442"/>
                <a:gd name="T2" fmla="*/ 13 w 355"/>
                <a:gd name="T3" fmla="*/ 341 h 442"/>
                <a:gd name="T4" fmla="*/ 0 w 355"/>
                <a:gd name="T5" fmla="*/ 436 h 442"/>
                <a:gd name="T6" fmla="*/ 17 w 355"/>
                <a:gd name="T7" fmla="*/ 438 h 442"/>
                <a:gd name="T8" fmla="*/ 29 w 355"/>
                <a:gd name="T9" fmla="*/ 424 h 442"/>
                <a:gd name="T10" fmla="*/ 169 w 355"/>
                <a:gd name="T11" fmla="*/ 129 h 442"/>
                <a:gd name="T12" fmla="*/ 280 w 355"/>
                <a:gd name="T13" fmla="*/ 147 h 442"/>
                <a:gd name="T14" fmla="*/ 291 w 355"/>
                <a:gd name="T15" fmla="*/ 157 h 442"/>
                <a:gd name="T16" fmla="*/ 291 w 355"/>
                <a:gd name="T17" fmla="*/ 160 h 442"/>
                <a:gd name="T18" fmla="*/ 289 w 355"/>
                <a:gd name="T19" fmla="*/ 277 h 442"/>
                <a:gd name="T20" fmla="*/ 316 w 355"/>
                <a:gd name="T21" fmla="*/ 277 h 442"/>
                <a:gd name="T22" fmla="*/ 326 w 355"/>
                <a:gd name="T23" fmla="*/ 272 h 442"/>
                <a:gd name="T24" fmla="*/ 326 w 355"/>
                <a:gd name="T25" fmla="*/ 270 h 442"/>
                <a:gd name="T26" fmla="*/ 352 w 355"/>
                <a:gd name="T27" fmla="*/ 112 h 442"/>
                <a:gd name="T28" fmla="*/ 350 w 355"/>
                <a:gd name="T29" fmla="*/ 86 h 442"/>
                <a:gd name="T30" fmla="*/ 337 w 355"/>
                <a:gd name="T31" fmla="*/ 73 h 442"/>
                <a:gd name="T32" fmla="*/ 161 w 355"/>
                <a:gd name="T33" fmla="*/ 26 h 442"/>
                <a:gd name="T34" fmla="*/ 109 w 355"/>
                <a:gd name="T35" fmla="*/ 24 h 442"/>
                <a:gd name="T36" fmla="*/ 61 w 355"/>
                <a:gd name="T37" fmla="*/ 34 h 442"/>
                <a:gd name="T38" fmla="*/ 52 w 355"/>
                <a:gd name="T39" fmla="*/ 111 h 442"/>
                <a:gd name="T40" fmla="*/ 41 w 355"/>
                <a:gd name="T41" fmla="*/ 26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442">
                  <a:moveTo>
                    <a:pt x="41" y="263"/>
                  </a:moveTo>
                  <a:cubicBezTo>
                    <a:pt x="34" y="290"/>
                    <a:pt x="21" y="314"/>
                    <a:pt x="13" y="341"/>
                  </a:cubicBezTo>
                  <a:cubicBezTo>
                    <a:pt x="4" y="372"/>
                    <a:pt x="2" y="404"/>
                    <a:pt x="0" y="436"/>
                  </a:cubicBezTo>
                  <a:cubicBezTo>
                    <a:pt x="3" y="441"/>
                    <a:pt x="12" y="442"/>
                    <a:pt x="17" y="438"/>
                  </a:cubicBezTo>
                  <a:cubicBezTo>
                    <a:pt x="22" y="435"/>
                    <a:pt x="26" y="430"/>
                    <a:pt x="29" y="424"/>
                  </a:cubicBezTo>
                  <a:cubicBezTo>
                    <a:pt x="84" y="330"/>
                    <a:pt x="131" y="231"/>
                    <a:pt x="169" y="129"/>
                  </a:cubicBezTo>
                  <a:cubicBezTo>
                    <a:pt x="280" y="147"/>
                    <a:pt x="280" y="147"/>
                    <a:pt x="280" y="147"/>
                  </a:cubicBezTo>
                  <a:cubicBezTo>
                    <a:pt x="286" y="147"/>
                    <a:pt x="291" y="151"/>
                    <a:pt x="291" y="157"/>
                  </a:cubicBezTo>
                  <a:cubicBezTo>
                    <a:pt x="292" y="158"/>
                    <a:pt x="291" y="159"/>
                    <a:pt x="291" y="160"/>
                  </a:cubicBezTo>
                  <a:cubicBezTo>
                    <a:pt x="289" y="277"/>
                    <a:pt x="289" y="277"/>
                    <a:pt x="289" y="277"/>
                  </a:cubicBezTo>
                  <a:cubicBezTo>
                    <a:pt x="316" y="277"/>
                    <a:pt x="316" y="277"/>
                    <a:pt x="316" y="277"/>
                  </a:cubicBezTo>
                  <a:cubicBezTo>
                    <a:pt x="320" y="279"/>
                    <a:pt x="325" y="276"/>
                    <a:pt x="326" y="272"/>
                  </a:cubicBezTo>
                  <a:cubicBezTo>
                    <a:pt x="326" y="272"/>
                    <a:pt x="326" y="271"/>
                    <a:pt x="326" y="270"/>
                  </a:cubicBezTo>
                  <a:cubicBezTo>
                    <a:pt x="352" y="112"/>
                    <a:pt x="352" y="112"/>
                    <a:pt x="352" y="112"/>
                  </a:cubicBezTo>
                  <a:cubicBezTo>
                    <a:pt x="354" y="103"/>
                    <a:pt x="355" y="93"/>
                    <a:pt x="350" y="86"/>
                  </a:cubicBezTo>
                  <a:cubicBezTo>
                    <a:pt x="347" y="80"/>
                    <a:pt x="342" y="76"/>
                    <a:pt x="337" y="73"/>
                  </a:cubicBezTo>
                  <a:cubicBezTo>
                    <a:pt x="284" y="41"/>
                    <a:pt x="223" y="24"/>
                    <a:pt x="161" y="26"/>
                  </a:cubicBezTo>
                  <a:cubicBezTo>
                    <a:pt x="144" y="27"/>
                    <a:pt x="126" y="29"/>
                    <a:pt x="109" y="24"/>
                  </a:cubicBezTo>
                  <a:cubicBezTo>
                    <a:pt x="82" y="18"/>
                    <a:pt x="70" y="0"/>
                    <a:pt x="61" y="34"/>
                  </a:cubicBezTo>
                  <a:cubicBezTo>
                    <a:pt x="54" y="59"/>
                    <a:pt x="53" y="85"/>
                    <a:pt x="52" y="111"/>
                  </a:cubicBezTo>
                  <a:cubicBezTo>
                    <a:pt x="51" y="162"/>
                    <a:pt x="55" y="214"/>
                    <a:pt x="41" y="263"/>
                  </a:cubicBezTo>
                  <a:close/>
                </a:path>
              </a:pathLst>
            </a:custGeom>
            <a:solidFill>
              <a:srgbClr val="60616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66" name="îṩ1ïḋê"/>
            <p:cNvSpPr/>
            <p:nvPr/>
          </p:nvSpPr>
          <p:spPr bwMode="auto">
            <a:xfrm>
              <a:off x="5043488" y="2892426"/>
              <a:ext cx="877888" cy="1092200"/>
            </a:xfrm>
            <a:custGeom>
              <a:avLst/>
              <a:gdLst>
                <a:gd name="T0" fmla="*/ 41 w 355"/>
                <a:gd name="T1" fmla="*/ 263 h 442"/>
                <a:gd name="T2" fmla="*/ 13 w 355"/>
                <a:gd name="T3" fmla="*/ 341 h 442"/>
                <a:gd name="T4" fmla="*/ 0 w 355"/>
                <a:gd name="T5" fmla="*/ 436 h 442"/>
                <a:gd name="T6" fmla="*/ 17 w 355"/>
                <a:gd name="T7" fmla="*/ 438 h 442"/>
                <a:gd name="T8" fmla="*/ 29 w 355"/>
                <a:gd name="T9" fmla="*/ 424 h 442"/>
                <a:gd name="T10" fmla="*/ 169 w 355"/>
                <a:gd name="T11" fmla="*/ 129 h 442"/>
                <a:gd name="T12" fmla="*/ 280 w 355"/>
                <a:gd name="T13" fmla="*/ 147 h 442"/>
                <a:gd name="T14" fmla="*/ 291 w 355"/>
                <a:gd name="T15" fmla="*/ 157 h 442"/>
                <a:gd name="T16" fmla="*/ 291 w 355"/>
                <a:gd name="T17" fmla="*/ 160 h 442"/>
                <a:gd name="T18" fmla="*/ 289 w 355"/>
                <a:gd name="T19" fmla="*/ 277 h 442"/>
                <a:gd name="T20" fmla="*/ 316 w 355"/>
                <a:gd name="T21" fmla="*/ 277 h 442"/>
                <a:gd name="T22" fmla="*/ 326 w 355"/>
                <a:gd name="T23" fmla="*/ 272 h 442"/>
                <a:gd name="T24" fmla="*/ 326 w 355"/>
                <a:gd name="T25" fmla="*/ 270 h 442"/>
                <a:gd name="T26" fmla="*/ 352 w 355"/>
                <a:gd name="T27" fmla="*/ 112 h 442"/>
                <a:gd name="T28" fmla="*/ 350 w 355"/>
                <a:gd name="T29" fmla="*/ 86 h 442"/>
                <a:gd name="T30" fmla="*/ 337 w 355"/>
                <a:gd name="T31" fmla="*/ 73 h 442"/>
                <a:gd name="T32" fmla="*/ 161 w 355"/>
                <a:gd name="T33" fmla="*/ 26 h 442"/>
                <a:gd name="T34" fmla="*/ 109 w 355"/>
                <a:gd name="T35" fmla="*/ 24 h 442"/>
                <a:gd name="T36" fmla="*/ 61 w 355"/>
                <a:gd name="T37" fmla="*/ 34 h 442"/>
                <a:gd name="T38" fmla="*/ 52 w 355"/>
                <a:gd name="T39" fmla="*/ 111 h 442"/>
                <a:gd name="T40" fmla="*/ 41 w 355"/>
                <a:gd name="T41" fmla="*/ 26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442">
                  <a:moveTo>
                    <a:pt x="41" y="263"/>
                  </a:moveTo>
                  <a:cubicBezTo>
                    <a:pt x="34" y="290"/>
                    <a:pt x="21" y="314"/>
                    <a:pt x="13" y="341"/>
                  </a:cubicBezTo>
                  <a:cubicBezTo>
                    <a:pt x="4" y="372"/>
                    <a:pt x="2" y="404"/>
                    <a:pt x="0" y="436"/>
                  </a:cubicBezTo>
                  <a:cubicBezTo>
                    <a:pt x="3" y="441"/>
                    <a:pt x="12" y="442"/>
                    <a:pt x="17" y="438"/>
                  </a:cubicBezTo>
                  <a:cubicBezTo>
                    <a:pt x="22" y="435"/>
                    <a:pt x="26" y="430"/>
                    <a:pt x="29" y="424"/>
                  </a:cubicBezTo>
                  <a:cubicBezTo>
                    <a:pt x="84" y="330"/>
                    <a:pt x="131" y="231"/>
                    <a:pt x="169" y="129"/>
                  </a:cubicBezTo>
                  <a:cubicBezTo>
                    <a:pt x="280" y="147"/>
                    <a:pt x="280" y="147"/>
                    <a:pt x="280" y="147"/>
                  </a:cubicBezTo>
                  <a:cubicBezTo>
                    <a:pt x="286" y="147"/>
                    <a:pt x="291" y="151"/>
                    <a:pt x="291" y="157"/>
                  </a:cubicBezTo>
                  <a:cubicBezTo>
                    <a:pt x="292" y="158"/>
                    <a:pt x="291" y="159"/>
                    <a:pt x="291" y="160"/>
                  </a:cubicBezTo>
                  <a:cubicBezTo>
                    <a:pt x="289" y="277"/>
                    <a:pt x="289" y="277"/>
                    <a:pt x="289" y="277"/>
                  </a:cubicBezTo>
                  <a:cubicBezTo>
                    <a:pt x="316" y="277"/>
                    <a:pt x="316" y="277"/>
                    <a:pt x="316" y="277"/>
                  </a:cubicBezTo>
                  <a:cubicBezTo>
                    <a:pt x="320" y="279"/>
                    <a:pt x="325" y="276"/>
                    <a:pt x="326" y="272"/>
                  </a:cubicBezTo>
                  <a:cubicBezTo>
                    <a:pt x="326" y="272"/>
                    <a:pt x="326" y="271"/>
                    <a:pt x="326" y="270"/>
                  </a:cubicBezTo>
                  <a:cubicBezTo>
                    <a:pt x="352" y="112"/>
                    <a:pt x="352" y="112"/>
                    <a:pt x="352" y="112"/>
                  </a:cubicBezTo>
                  <a:cubicBezTo>
                    <a:pt x="354" y="103"/>
                    <a:pt x="355" y="93"/>
                    <a:pt x="350" y="86"/>
                  </a:cubicBezTo>
                  <a:cubicBezTo>
                    <a:pt x="347" y="80"/>
                    <a:pt x="342" y="76"/>
                    <a:pt x="337" y="73"/>
                  </a:cubicBezTo>
                  <a:cubicBezTo>
                    <a:pt x="284" y="41"/>
                    <a:pt x="223" y="24"/>
                    <a:pt x="161" y="26"/>
                  </a:cubicBezTo>
                  <a:cubicBezTo>
                    <a:pt x="144" y="27"/>
                    <a:pt x="126" y="29"/>
                    <a:pt x="109" y="24"/>
                  </a:cubicBezTo>
                  <a:cubicBezTo>
                    <a:pt x="82" y="18"/>
                    <a:pt x="70" y="0"/>
                    <a:pt x="61" y="34"/>
                  </a:cubicBezTo>
                  <a:cubicBezTo>
                    <a:pt x="54" y="59"/>
                    <a:pt x="53" y="85"/>
                    <a:pt x="52" y="111"/>
                  </a:cubicBezTo>
                  <a:cubicBezTo>
                    <a:pt x="51" y="162"/>
                    <a:pt x="55" y="214"/>
                    <a:pt x="41" y="263"/>
                  </a:cubicBezTo>
                  <a:close/>
                </a:path>
              </a:pathLst>
            </a:custGeom>
            <a:gradFill>
              <a:gsLst>
                <a:gs pos="4000">
                  <a:schemeClr val="tx1">
                    <a:alpha val="52000"/>
                  </a:schemeClr>
                </a:gs>
                <a:gs pos="100000">
                  <a:schemeClr val="tx1">
                    <a:alpha val="0"/>
                  </a:schemeClr>
                </a:gs>
              </a:gsLst>
              <a:lin ang="54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267" name="îsḷíḋe"/>
            <p:cNvSpPr/>
            <p:nvPr/>
          </p:nvSpPr>
          <p:spPr bwMode="auto">
            <a:xfrm>
              <a:off x="5492751" y="2524126"/>
              <a:ext cx="455613" cy="279400"/>
            </a:xfrm>
            <a:custGeom>
              <a:avLst/>
              <a:gdLst>
                <a:gd name="T0" fmla="*/ 183 w 184"/>
                <a:gd name="T1" fmla="*/ 74 h 113"/>
                <a:gd name="T2" fmla="*/ 183 w 184"/>
                <a:gd name="T3" fmla="*/ 86 h 113"/>
                <a:gd name="T4" fmla="*/ 183 w 184"/>
                <a:gd name="T5" fmla="*/ 90 h 113"/>
                <a:gd name="T6" fmla="*/ 121 w 184"/>
                <a:gd name="T7" fmla="*/ 107 h 113"/>
                <a:gd name="T8" fmla="*/ 84 w 184"/>
                <a:gd name="T9" fmla="*/ 109 h 113"/>
                <a:gd name="T10" fmla="*/ 63 w 184"/>
                <a:gd name="T11" fmla="*/ 96 h 113"/>
                <a:gd name="T12" fmla="*/ 29 w 184"/>
                <a:gd name="T13" fmla="*/ 63 h 113"/>
                <a:gd name="T14" fmla="*/ 23 w 184"/>
                <a:gd name="T15" fmla="*/ 56 h 113"/>
                <a:gd name="T16" fmla="*/ 4 w 184"/>
                <a:gd name="T17" fmla="*/ 15 h 113"/>
                <a:gd name="T18" fmla="*/ 3 w 184"/>
                <a:gd name="T19" fmla="*/ 3 h 113"/>
                <a:gd name="T20" fmla="*/ 17 w 184"/>
                <a:gd name="T21" fmla="*/ 0 h 113"/>
                <a:gd name="T22" fmla="*/ 34 w 184"/>
                <a:gd name="T23" fmla="*/ 6 h 113"/>
                <a:gd name="T24" fmla="*/ 106 w 184"/>
                <a:gd name="T25" fmla="*/ 63 h 113"/>
                <a:gd name="T26" fmla="*/ 112 w 184"/>
                <a:gd name="T27" fmla="*/ 67 h 113"/>
                <a:gd name="T28" fmla="*/ 122 w 184"/>
                <a:gd name="T29" fmla="*/ 69 h 113"/>
                <a:gd name="T30" fmla="*/ 181 w 184"/>
                <a:gd name="T31" fmla="*/ 72 h 113"/>
                <a:gd name="T32" fmla="*/ 183 w 184"/>
                <a:gd name="T33" fmla="*/ 73 h 113"/>
                <a:gd name="T34" fmla="*/ 183 w 184"/>
                <a:gd name="T35" fmla="*/ 7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13">
                  <a:moveTo>
                    <a:pt x="183" y="74"/>
                  </a:moveTo>
                  <a:cubicBezTo>
                    <a:pt x="183" y="78"/>
                    <a:pt x="183" y="82"/>
                    <a:pt x="183" y="86"/>
                  </a:cubicBezTo>
                  <a:cubicBezTo>
                    <a:pt x="183" y="87"/>
                    <a:pt x="183" y="89"/>
                    <a:pt x="183" y="90"/>
                  </a:cubicBezTo>
                  <a:cubicBezTo>
                    <a:pt x="121" y="107"/>
                    <a:pt x="121" y="107"/>
                    <a:pt x="121" y="107"/>
                  </a:cubicBezTo>
                  <a:cubicBezTo>
                    <a:pt x="109" y="110"/>
                    <a:pt x="96" y="113"/>
                    <a:pt x="84" y="109"/>
                  </a:cubicBezTo>
                  <a:cubicBezTo>
                    <a:pt x="76" y="106"/>
                    <a:pt x="69" y="102"/>
                    <a:pt x="63" y="96"/>
                  </a:cubicBezTo>
                  <a:cubicBezTo>
                    <a:pt x="51" y="86"/>
                    <a:pt x="39" y="75"/>
                    <a:pt x="29" y="63"/>
                  </a:cubicBezTo>
                  <a:cubicBezTo>
                    <a:pt x="27" y="61"/>
                    <a:pt x="25" y="58"/>
                    <a:pt x="23" y="56"/>
                  </a:cubicBezTo>
                  <a:cubicBezTo>
                    <a:pt x="14" y="44"/>
                    <a:pt x="8" y="30"/>
                    <a:pt x="4" y="15"/>
                  </a:cubicBezTo>
                  <a:cubicBezTo>
                    <a:pt x="3" y="11"/>
                    <a:pt x="0" y="7"/>
                    <a:pt x="3" y="3"/>
                  </a:cubicBezTo>
                  <a:cubicBezTo>
                    <a:pt x="6" y="0"/>
                    <a:pt x="13" y="0"/>
                    <a:pt x="17" y="0"/>
                  </a:cubicBezTo>
                  <a:cubicBezTo>
                    <a:pt x="23" y="1"/>
                    <a:pt x="29" y="3"/>
                    <a:pt x="34" y="6"/>
                  </a:cubicBezTo>
                  <a:cubicBezTo>
                    <a:pt x="61" y="21"/>
                    <a:pt x="83" y="43"/>
                    <a:pt x="106" y="63"/>
                  </a:cubicBezTo>
                  <a:cubicBezTo>
                    <a:pt x="108" y="64"/>
                    <a:pt x="110" y="66"/>
                    <a:pt x="112" y="67"/>
                  </a:cubicBezTo>
                  <a:cubicBezTo>
                    <a:pt x="115" y="68"/>
                    <a:pt x="119" y="69"/>
                    <a:pt x="122" y="69"/>
                  </a:cubicBezTo>
                  <a:cubicBezTo>
                    <a:pt x="181" y="72"/>
                    <a:pt x="181" y="72"/>
                    <a:pt x="181" y="72"/>
                  </a:cubicBezTo>
                  <a:cubicBezTo>
                    <a:pt x="181" y="72"/>
                    <a:pt x="182" y="72"/>
                    <a:pt x="183" y="73"/>
                  </a:cubicBezTo>
                  <a:cubicBezTo>
                    <a:pt x="183" y="73"/>
                    <a:pt x="184" y="74"/>
                    <a:pt x="183" y="74"/>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68" name="iśľiḑé"/>
            <p:cNvSpPr/>
            <p:nvPr/>
          </p:nvSpPr>
          <p:spPr bwMode="auto">
            <a:xfrm>
              <a:off x="5229226" y="2476501"/>
              <a:ext cx="354013" cy="520700"/>
            </a:xfrm>
            <a:custGeom>
              <a:avLst/>
              <a:gdLst>
                <a:gd name="T0" fmla="*/ 105 w 143"/>
                <a:gd name="T1" fmla="*/ 201 h 211"/>
                <a:gd name="T2" fmla="*/ 36 w 143"/>
                <a:gd name="T3" fmla="*/ 200 h 211"/>
                <a:gd name="T4" fmla="*/ 13 w 143"/>
                <a:gd name="T5" fmla="*/ 191 h 211"/>
                <a:gd name="T6" fmla="*/ 1 w 143"/>
                <a:gd name="T7" fmla="*/ 176 h 211"/>
                <a:gd name="T8" fmla="*/ 1 w 143"/>
                <a:gd name="T9" fmla="*/ 165 h 211"/>
                <a:gd name="T10" fmla="*/ 20 w 143"/>
                <a:gd name="T11" fmla="*/ 76 h 211"/>
                <a:gd name="T12" fmla="*/ 24 w 143"/>
                <a:gd name="T13" fmla="*/ 55 h 211"/>
                <a:gd name="T14" fmla="*/ 30 w 143"/>
                <a:gd name="T15" fmla="*/ 34 h 211"/>
                <a:gd name="T16" fmla="*/ 41 w 143"/>
                <a:gd name="T17" fmla="*/ 17 h 211"/>
                <a:gd name="T18" fmla="*/ 46 w 143"/>
                <a:gd name="T19" fmla="*/ 2 h 211"/>
                <a:gd name="T20" fmla="*/ 85 w 143"/>
                <a:gd name="T21" fmla="*/ 4 h 211"/>
                <a:gd name="T22" fmla="*/ 128 w 143"/>
                <a:gd name="T23" fmla="*/ 20 h 211"/>
                <a:gd name="T24" fmla="*/ 130 w 143"/>
                <a:gd name="T25" fmla="*/ 28 h 211"/>
                <a:gd name="T26" fmla="*/ 134 w 143"/>
                <a:gd name="T27" fmla="*/ 37 h 211"/>
                <a:gd name="T28" fmla="*/ 105 w 143"/>
                <a:gd name="T29" fmla="*/ 20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211">
                  <a:moveTo>
                    <a:pt x="105" y="201"/>
                  </a:moveTo>
                  <a:cubicBezTo>
                    <a:pt x="98" y="211"/>
                    <a:pt x="62" y="207"/>
                    <a:pt x="36" y="200"/>
                  </a:cubicBezTo>
                  <a:cubicBezTo>
                    <a:pt x="28" y="198"/>
                    <a:pt x="20" y="195"/>
                    <a:pt x="13" y="191"/>
                  </a:cubicBezTo>
                  <a:cubicBezTo>
                    <a:pt x="7" y="187"/>
                    <a:pt x="2" y="182"/>
                    <a:pt x="1" y="176"/>
                  </a:cubicBezTo>
                  <a:cubicBezTo>
                    <a:pt x="0" y="172"/>
                    <a:pt x="0" y="169"/>
                    <a:pt x="1" y="165"/>
                  </a:cubicBezTo>
                  <a:cubicBezTo>
                    <a:pt x="8" y="135"/>
                    <a:pt x="14" y="105"/>
                    <a:pt x="20" y="76"/>
                  </a:cubicBezTo>
                  <a:cubicBezTo>
                    <a:pt x="21" y="69"/>
                    <a:pt x="23" y="62"/>
                    <a:pt x="24" y="55"/>
                  </a:cubicBezTo>
                  <a:cubicBezTo>
                    <a:pt x="25" y="48"/>
                    <a:pt x="28" y="41"/>
                    <a:pt x="30" y="34"/>
                  </a:cubicBezTo>
                  <a:cubicBezTo>
                    <a:pt x="33" y="28"/>
                    <a:pt x="37" y="22"/>
                    <a:pt x="41" y="17"/>
                  </a:cubicBezTo>
                  <a:cubicBezTo>
                    <a:pt x="45" y="12"/>
                    <a:pt x="40" y="2"/>
                    <a:pt x="46" y="2"/>
                  </a:cubicBezTo>
                  <a:cubicBezTo>
                    <a:pt x="66" y="1"/>
                    <a:pt x="75" y="0"/>
                    <a:pt x="85" y="4"/>
                  </a:cubicBezTo>
                  <a:cubicBezTo>
                    <a:pt x="97" y="10"/>
                    <a:pt x="116" y="14"/>
                    <a:pt x="128" y="20"/>
                  </a:cubicBezTo>
                  <a:cubicBezTo>
                    <a:pt x="131" y="21"/>
                    <a:pt x="128" y="25"/>
                    <a:pt x="130" y="28"/>
                  </a:cubicBezTo>
                  <a:cubicBezTo>
                    <a:pt x="132" y="31"/>
                    <a:pt x="133" y="34"/>
                    <a:pt x="134" y="37"/>
                  </a:cubicBezTo>
                  <a:cubicBezTo>
                    <a:pt x="143" y="80"/>
                    <a:pt x="127" y="164"/>
                    <a:pt x="105" y="201"/>
                  </a:cubicBezTo>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69" name="îsḻídè"/>
            <p:cNvSpPr/>
            <p:nvPr/>
          </p:nvSpPr>
          <p:spPr bwMode="auto">
            <a:xfrm>
              <a:off x="5386388" y="2479676"/>
              <a:ext cx="92075" cy="107950"/>
            </a:xfrm>
            <a:custGeom>
              <a:avLst/>
              <a:gdLst>
                <a:gd name="T0" fmla="*/ 0 w 58"/>
                <a:gd name="T1" fmla="*/ 0 h 68"/>
                <a:gd name="T2" fmla="*/ 5 w 58"/>
                <a:gd name="T3" fmla="*/ 68 h 68"/>
                <a:gd name="T4" fmla="*/ 38 w 58"/>
                <a:gd name="T5" fmla="*/ 51 h 68"/>
                <a:gd name="T6" fmla="*/ 58 w 58"/>
                <a:gd name="T7" fmla="*/ 67 h 68"/>
                <a:gd name="T8" fmla="*/ 56 w 58"/>
                <a:gd name="T9" fmla="*/ 57 h 68"/>
                <a:gd name="T10" fmla="*/ 5 w 58"/>
                <a:gd name="T11" fmla="*/ 0 h 68"/>
                <a:gd name="T12" fmla="*/ 0 w 5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58" h="68">
                  <a:moveTo>
                    <a:pt x="0" y="0"/>
                  </a:moveTo>
                  <a:lnTo>
                    <a:pt x="5" y="68"/>
                  </a:lnTo>
                  <a:lnTo>
                    <a:pt x="38" y="51"/>
                  </a:lnTo>
                  <a:lnTo>
                    <a:pt x="58" y="67"/>
                  </a:lnTo>
                  <a:lnTo>
                    <a:pt x="56" y="57"/>
                  </a:lnTo>
                  <a:lnTo>
                    <a:pt x="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70" name="iṥḻïḓé"/>
            <p:cNvSpPr/>
            <p:nvPr/>
          </p:nvSpPr>
          <p:spPr bwMode="auto">
            <a:xfrm>
              <a:off x="5386388" y="2479676"/>
              <a:ext cx="92075" cy="107950"/>
            </a:xfrm>
            <a:custGeom>
              <a:avLst/>
              <a:gdLst>
                <a:gd name="T0" fmla="*/ 0 w 58"/>
                <a:gd name="T1" fmla="*/ 0 h 68"/>
                <a:gd name="T2" fmla="*/ 5 w 58"/>
                <a:gd name="T3" fmla="*/ 68 h 68"/>
                <a:gd name="T4" fmla="*/ 38 w 58"/>
                <a:gd name="T5" fmla="*/ 51 h 68"/>
                <a:gd name="T6" fmla="*/ 58 w 58"/>
                <a:gd name="T7" fmla="*/ 67 h 68"/>
                <a:gd name="T8" fmla="*/ 56 w 58"/>
                <a:gd name="T9" fmla="*/ 57 h 68"/>
                <a:gd name="T10" fmla="*/ 5 w 58"/>
                <a:gd name="T11" fmla="*/ 0 h 68"/>
                <a:gd name="T12" fmla="*/ 0 w 5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58" h="68">
                  <a:moveTo>
                    <a:pt x="0" y="0"/>
                  </a:moveTo>
                  <a:lnTo>
                    <a:pt x="5" y="68"/>
                  </a:lnTo>
                  <a:lnTo>
                    <a:pt x="38" y="51"/>
                  </a:lnTo>
                  <a:lnTo>
                    <a:pt x="58" y="67"/>
                  </a:lnTo>
                  <a:lnTo>
                    <a:pt x="56" y="57"/>
                  </a:lnTo>
                  <a:lnTo>
                    <a:pt x="5" y="0"/>
                  </a:lnTo>
                  <a:lnTo>
                    <a:pt x="0" y="0"/>
                  </a:lnTo>
                </a:path>
              </a:pathLst>
            </a:custGeom>
            <a:solidFill>
              <a:srgbClr val="585959"/>
            </a:solidFill>
            <a:ln>
              <a:noFill/>
            </a:ln>
          </p:spPr>
          <p:txBody>
            <a:bodyPr anchor="ctr"/>
            <a:p>
              <a:pPr algn="ctr"/>
              <a:endParaRPr>
                <a:latin typeface="思源黑体 Normal" panose="020B0400000000000000" charset="-122"/>
                <a:ea typeface="思源黑体 Normal" panose="020B0400000000000000" charset="-122"/>
              </a:endParaRPr>
            </a:p>
          </p:txBody>
        </p:sp>
        <p:sp>
          <p:nvSpPr>
            <p:cNvPr id="271" name="íṧḻiḋê"/>
            <p:cNvSpPr/>
            <p:nvPr/>
          </p:nvSpPr>
          <p:spPr bwMode="auto">
            <a:xfrm>
              <a:off x="5446713" y="2498726"/>
              <a:ext cx="31750" cy="79375"/>
            </a:xfrm>
            <a:custGeom>
              <a:avLst/>
              <a:gdLst>
                <a:gd name="T0" fmla="*/ 17 w 20"/>
                <a:gd name="T1" fmla="*/ 0 h 50"/>
                <a:gd name="T2" fmla="*/ 20 w 20"/>
                <a:gd name="T3" fmla="*/ 50 h 50"/>
                <a:gd name="T4" fmla="*/ 0 w 20"/>
                <a:gd name="T5" fmla="*/ 34 h 50"/>
                <a:gd name="T6" fmla="*/ 17 w 20"/>
                <a:gd name="T7" fmla="*/ 0 h 50"/>
              </a:gdLst>
              <a:ahLst/>
              <a:cxnLst>
                <a:cxn ang="0">
                  <a:pos x="T0" y="T1"/>
                </a:cxn>
                <a:cxn ang="0">
                  <a:pos x="T2" y="T3"/>
                </a:cxn>
                <a:cxn ang="0">
                  <a:pos x="T4" y="T5"/>
                </a:cxn>
                <a:cxn ang="0">
                  <a:pos x="T6" y="T7"/>
                </a:cxn>
              </a:cxnLst>
              <a:rect l="0" t="0" r="r" b="b"/>
              <a:pathLst>
                <a:path w="20" h="50">
                  <a:moveTo>
                    <a:pt x="17" y="0"/>
                  </a:moveTo>
                  <a:lnTo>
                    <a:pt x="20" y="50"/>
                  </a:lnTo>
                  <a:lnTo>
                    <a:pt x="0" y="34"/>
                  </a:lnTo>
                  <a:lnTo>
                    <a:pt x="17" y="0"/>
                  </a:ln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72" name="îSḻïḓè"/>
            <p:cNvSpPr/>
            <p:nvPr/>
          </p:nvSpPr>
          <p:spPr bwMode="auto">
            <a:xfrm>
              <a:off x="5446713" y="2498726"/>
              <a:ext cx="31750" cy="79375"/>
            </a:xfrm>
            <a:custGeom>
              <a:avLst/>
              <a:gdLst>
                <a:gd name="T0" fmla="*/ 17 w 20"/>
                <a:gd name="T1" fmla="*/ 0 h 50"/>
                <a:gd name="T2" fmla="*/ 20 w 20"/>
                <a:gd name="T3" fmla="*/ 50 h 50"/>
                <a:gd name="T4" fmla="*/ 0 w 20"/>
                <a:gd name="T5" fmla="*/ 34 h 50"/>
                <a:gd name="T6" fmla="*/ 17 w 20"/>
                <a:gd name="T7" fmla="*/ 0 h 50"/>
              </a:gdLst>
              <a:ahLst/>
              <a:cxnLst>
                <a:cxn ang="0">
                  <a:pos x="T0" y="T1"/>
                </a:cxn>
                <a:cxn ang="0">
                  <a:pos x="T2" y="T3"/>
                </a:cxn>
                <a:cxn ang="0">
                  <a:pos x="T4" y="T5"/>
                </a:cxn>
                <a:cxn ang="0">
                  <a:pos x="T6" y="T7"/>
                </a:cxn>
              </a:cxnLst>
              <a:rect l="0" t="0" r="r" b="b"/>
              <a:pathLst>
                <a:path w="20" h="50">
                  <a:moveTo>
                    <a:pt x="17" y="0"/>
                  </a:moveTo>
                  <a:lnTo>
                    <a:pt x="20" y="50"/>
                  </a:lnTo>
                  <a:lnTo>
                    <a:pt x="0" y="34"/>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73" name="îṡ1îḓê"/>
            <p:cNvSpPr/>
            <p:nvPr/>
          </p:nvSpPr>
          <p:spPr bwMode="auto">
            <a:xfrm>
              <a:off x="5397501" y="2436813"/>
              <a:ext cx="80963" cy="115888"/>
            </a:xfrm>
            <a:custGeom>
              <a:avLst/>
              <a:gdLst>
                <a:gd name="T0" fmla="*/ 1 w 33"/>
                <a:gd name="T1" fmla="*/ 21 h 47"/>
                <a:gd name="T2" fmla="*/ 4 w 33"/>
                <a:gd name="T3" fmla="*/ 34 h 47"/>
                <a:gd name="T4" fmla="*/ 11 w 33"/>
                <a:gd name="T5" fmla="*/ 37 h 47"/>
                <a:gd name="T6" fmla="*/ 20 w 33"/>
                <a:gd name="T7" fmla="*/ 47 h 47"/>
                <a:gd name="T8" fmla="*/ 24 w 33"/>
                <a:gd name="T9" fmla="*/ 40 h 47"/>
                <a:gd name="T10" fmla="*/ 26 w 33"/>
                <a:gd name="T11" fmla="*/ 34 h 47"/>
                <a:gd name="T12" fmla="*/ 32 w 33"/>
                <a:gd name="T13" fmla="*/ 24 h 47"/>
                <a:gd name="T14" fmla="*/ 33 w 33"/>
                <a:gd name="T15" fmla="*/ 19 h 47"/>
                <a:gd name="T16" fmla="*/ 30 w 33"/>
                <a:gd name="T17" fmla="*/ 16 h 47"/>
                <a:gd name="T18" fmla="*/ 20 w 33"/>
                <a:gd name="T19" fmla="*/ 10 h 47"/>
                <a:gd name="T20" fmla="*/ 4 w 33"/>
                <a:gd name="T21" fmla="*/ 5 h 47"/>
                <a:gd name="T22" fmla="*/ 1 w 33"/>
                <a:gd name="T2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7">
                  <a:moveTo>
                    <a:pt x="1" y="21"/>
                  </a:moveTo>
                  <a:cubicBezTo>
                    <a:pt x="0" y="26"/>
                    <a:pt x="1" y="31"/>
                    <a:pt x="4" y="34"/>
                  </a:cubicBezTo>
                  <a:cubicBezTo>
                    <a:pt x="6" y="36"/>
                    <a:pt x="8" y="37"/>
                    <a:pt x="11" y="37"/>
                  </a:cubicBezTo>
                  <a:cubicBezTo>
                    <a:pt x="13" y="38"/>
                    <a:pt x="17" y="46"/>
                    <a:pt x="20" y="47"/>
                  </a:cubicBezTo>
                  <a:cubicBezTo>
                    <a:pt x="21" y="47"/>
                    <a:pt x="23" y="40"/>
                    <a:pt x="24" y="40"/>
                  </a:cubicBezTo>
                  <a:cubicBezTo>
                    <a:pt x="25" y="39"/>
                    <a:pt x="26" y="35"/>
                    <a:pt x="26" y="34"/>
                  </a:cubicBezTo>
                  <a:cubicBezTo>
                    <a:pt x="32" y="24"/>
                    <a:pt x="32" y="24"/>
                    <a:pt x="32" y="24"/>
                  </a:cubicBezTo>
                  <a:cubicBezTo>
                    <a:pt x="33" y="23"/>
                    <a:pt x="33" y="21"/>
                    <a:pt x="33" y="19"/>
                  </a:cubicBezTo>
                  <a:cubicBezTo>
                    <a:pt x="32" y="18"/>
                    <a:pt x="31" y="16"/>
                    <a:pt x="30" y="16"/>
                  </a:cubicBezTo>
                  <a:cubicBezTo>
                    <a:pt x="20" y="10"/>
                    <a:pt x="20" y="10"/>
                    <a:pt x="20" y="10"/>
                  </a:cubicBezTo>
                  <a:cubicBezTo>
                    <a:pt x="16" y="8"/>
                    <a:pt x="4" y="0"/>
                    <a:pt x="4" y="5"/>
                  </a:cubicBezTo>
                  <a:cubicBezTo>
                    <a:pt x="3" y="10"/>
                    <a:pt x="2" y="16"/>
                    <a:pt x="1" y="21"/>
                  </a:cubicBezTo>
                </a:path>
              </a:pathLst>
            </a:custGeom>
            <a:solidFill>
              <a:srgbClr val="FFEAD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74" name="ï$ḻiḍe"/>
            <p:cNvSpPr/>
            <p:nvPr/>
          </p:nvSpPr>
          <p:spPr bwMode="auto">
            <a:xfrm>
              <a:off x="5302251" y="1935163"/>
              <a:ext cx="760413" cy="455613"/>
            </a:xfrm>
            <a:custGeom>
              <a:avLst/>
              <a:gdLst>
                <a:gd name="T0" fmla="*/ 201 w 307"/>
                <a:gd name="T1" fmla="*/ 12 h 184"/>
                <a:gd name="T2" fmla="*/ 131 w 307"/>
                <a:gd name="T3" fmla="*/ 23 h 184"/>
                <a:gd name="T4" fmla="*/ 98 w 307"/>
                <a:gd name="T5" fmla="*/ 11 h 184"/>
                <a:gd name="T6" fmla="*/ 0 w 307"/>
                <a:gd name="T7" fmla="*/ 17 h 184"/>
                <a:gd name="T8" fmla="*/ 52 w 307"/>
                <a:gd name="T9" fmla="*/ 46 h 184"/>
                <a:gd name="T10" fmla="*/ 82 w 307"/>
                <a:gd name="T11" fmla="*/ 111 h 184"/>
                <a:gd name="T12" fmla="*/ 131 w 307"/>
                <a:gd name="T13" fmla="*/ 137 h 184"/>
                <a:gd name="T14" fmla="*/ 188 w 307"/>
                <a:gd name="T15" fmla="*/ 135 h 184"/>
                <a:gd name="T16" fmla="*/ 210 w 307"/>
                <a:gd name="T17" fmla="*/ 137 h 184"/>
                <a:gd name="T18" fmla="*/ 223 w 307"/>
                <a:gd name="T19" fmla="*/ 155 h 184"/>
                <a:gd name="T20" fmla="*/ 289 w 307"/>
                <a:gd name="T21" fmla="*/ 180 h 184"/>
                <a:gd name="T22" fmla="*/ 292 w 307"/>
                <a:gd name="T23" fmla="*/ 51 h 184"/>
                <a:gd name="T24" fmla="*/ 201 w 307"/>
                <a:gd name="T25"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7" h="184">
                  <a:moveTo>
                    <a:pt x="201" y="12"/>
                  </a:moveTo>
                  <a:cubicBezTo>
                    <a:pt x="178" y="15"/>
                    <a:pt x="155" y="27"/>
                    <a:pt x="131" y="23"/>
                  </a:cubicBezTo>
                  <a:cubicBezTo>
                    <a:pt x="119" y="21"/>
                    <a:pt x="109" y="15"/>
                    <a:pt x="98" y="11"/>
                  </a:cubicBezTo>
                  <a:cubicBezTo>
                    <a:pt x="66" y="0"/>
                    <a:pt x="30" y="2"/>
                    <a:pt x="0" y="17"/>
                  </a:cubicBezTo>
                  <a:cubicBezTo>
                    <a:pt x="20" y="22"/>
                    <a:pt x="40" y="30"/>
                    <a:pt x="52" y="46"/>
                  </a:cubicBezTo>
                  <a:cubicBezTo>
                    <a:pt x="67" y="65"/>
                    <a:pt x="68" y="92"/>
                    <a:pt x="82" y="111"/>
                  </a:cubicBezTo>
                  <a:cubicBezTo>
                    <a:pt x="94" y="126"/>
                    <a:pt x="112" y="134"/>
                    <a:pt x="131" y="137"/>
                  </a:cubicBezTo>
                  <a:cubicBezTo>
                    <a:pt x="150" y="140"/>
                    <a:pt x="169" y="137"/>
                    <a:pt x="188" y="135"/>
                  </a:cubicBezTo>
                  <a:cubicBezTo>
                    <a:pt x="195" y="134"/>
                    <a:pt x="204" y="133"/>
                    <a:pt x="210" y="137"/>
                  </a:cubicBezTo>
                  <a:cubicBezTo>
                    <a:pt x="217" y="141"/>
                    <a:pt x="219" y="149"/>
                    <a:pt x="223" y="155"/>
                  </a:cubicBezTo>
                  <a:cubicBezTo>
                    <a:pt x="236" y="175"/>
                    <a:pt x="265" y="184"/>
                    <a:pt x="289" y="180"/>
                  </a:cubicBezTo>
                  <a:cubicBezTo>
                    <a:pt x="290" y="145"/>
                    <a:pt x="307" y="82"/>
                    <a:pt x="292" y="51"/>
                  </a:cubicBezTo>
                  <a:cubicBezTo>
                    <a:pt x="278" y="22"/>
                    <a:pt x="231" y="9"/>
                    <a:pt x="201" y="12"/>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75" name="ïṡľîḓê"/>
            <p:cNvSpPr/>
            <p:nvPr/>
          </p:nvSpPr>
          <p:spPr bwMode="auto">
            <a:xfrm>
              <a:off x="8220076" y="3365501"/>
              <a:ext cx="374650" cy="550863"/>
            </a:xfrm>
            <a:custGeom>
              <a:avLst/>
              <a:gdLst>
                <a:gd name="T0" fmla="*/ 86 w 151"/>
                <a:gd name="T1" fmla="*/ 185 h 223"/>
                <a:gd name="T2" fmla="*/ 52 w 151"/>
                <a:gd name="T3" fmla="*/ 223 h 223"/>
                <a:gd name="T4" fmla="*/ 12 w 151"/>
                <a:gd name="T5" fmla="*/ 216 h 223"/>
                <a:gd name="T6" fmla="*/ 3 w 151"/>
                <a:gd name="T7" fmla="*/ 213 h 223"/>
                <a:gd name="T8" fmla="*/ 1 w 151"/>
                <a:gd name="T9" fmla="*/ 201 h 223"/>
                <a:gd name="T10" fmla="*/ 24 w 151"/>
                <a:gd name="T11" fmla="*/ 0 h 223"/>
                <a:gd name="T12" fmla="*/ 97 w 151"/>
                <a:gd name="T13" fmla="*/ 11 h 223"/>
                <a:gd name="T14" fmla="*/ 143 w 151"/>
                <a:gd name="T15" fmla="*/ 19 h 223"/>
                <a:gd name="T16" fmla="*/ 86 w 151"/>
                <a:gd name="T17" fmla="*/ 18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23">
                  <a:moveTo>
                    <a:pt x="86" y="185"/>
                  </a:moveTo>
                  <a:cubicBezTo>
                    <a:pt x="75" y="198"/>
                    <a:pt x="64" y="211"/>
                    <a:pt x="52" y="223"/>
                  </a:cubicBezTo>
                  <a:cubicBezTo>
                    <a:pt x="38" y="220"/>
                    <a:pt x="25" y="218"/>
                    <a:pt x="12" y="216"/>
                  </a:cubicBezTo>
                  <a:cubicBezTo>
                    <a:pt x="9" y="216"/>
                    <a:pt x="5" y="214"/>
                    <a:pt x="3" y="213"/>
                  </a:cubicBezTo>
                  <a:cubicBezTo>
                    <a:pt x="1" y="209"/>
                    <a:pt x="0" y="205"/>
                    <a:pt x="1" y="201"/>
                  </a:cubicBezTo>
                  <a:cubicBezTo>
                    <a:pt x="4" y="134"/>
                    <a:pt x="12" y="67"/>
                    <a:pt x="24" y="0"/>
                  </a:cubicBezTo>
                  <a:cubicBezTo>
                    <a:pt x="97" y="11"/>
                    <a:pt x="97" y="11"/>
                    <a:pt x="97" y="11"/>
                  </a:cubicBezTo>
                  <a:cubicBezTo>
                    <a:pt x="101" y="11"/>
                    <a:pt x="131" y="15"/>
                    <a:pt x="143" y="19"/>
                  </a:cubicBezTo>
                  <a:cubicBezTo>
                    <a:pt x="151" y="78"/>
                    <a:pt x="124" y="138"/>
                    <a:pt x="86" y="185"/>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64" name="ïšľidé"/>
            <p:cNvSpPr/>
            <p:nvPr/>
          </p:nvSpPr>
          <p:spPr bwMode="auto">
            <a:xfrm>
              <a:off x="5667376" y="3643313"/>
              <a:ext cx="887413" cy="236538"/>
            </a:xfrm>
            <a:prstGeom prst="rect">
              <a:avLst/>
            </a:prstGeom>
            <a:solidFill>
              <a:srgbClr val="68A4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65" name="i$1îḍè"/>
            <p:cNvSpPr/>
            <p:nvPr/>
          </p:nvSpPr>
          <p:spPr bwMode="auto">
            <a:xfrm>
              <a:off x="4775201" y="4067176"/>
              <a:ext cx="892175" cy="239713"/>
            </a:xfrm>
            <a:prstGeom prst="rect">
              <a:avLst/>
            </a:prstGeom>
            <a:solidFill>
              <a:srgbClr val="68A4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66" name="îŝľîḓé"/>
            <p:cNvSpPr/>
            <p:nvPr/>
          </p:nvSpPr>
          <p:spPr bwMode="auto">
            <a:xfrm>
              <a:off x="3971926" y="4433888"/>
              <a:ext cx="887413" cy="239713"/>
            </a:xfrm>
            <a:prstGeom prst="rect">
              <a:avLst/>
            </a:prstGeom>
            <a:solidFill>
              <a:srgbClr val="68A4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67" name="íṥḷiďé"/>
            <p:cNvSpPr/>
            <p:nvPr/>
          </p:nvSpPr>
          <p:spPr bwMode="auto">
            <a:xfrm>
              <a:off x="4424363" y="4843463"/>
              <a:ext cx="890588" cy="238125"/>
            </a:xfrm>
            <a:prstGeom prst="rect">
              <a:avLst/>
            </a:prstGeom>
            <a:solidFill>
              <a:srgbClr val="68A4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68" name="îsľïḋê"/>
            <p:cNvSpPr/>
            <p:nvPr/>
          </p:nvSpPr>
          <p:spPr bwMode="auto">
            <a:xfrm>
              <a:off x="5402263" y="2330451"/>
              <a:ext cx="147638" cy="177800"/>
            </a:xfrm>
            <a:custGeom>
              <a:avLst/>
              <a:gdLst>
                <a:gd name="T0" fmla="*/ 58 w 60"/>
                <a:gd name="T1" fmla="*/ 37 h 72"/>
                <a:gd name="T2" fmla="*/ 60 w 60"/>
                <a:gd name="T3" fmla="*/ 41 h 72"/>
                <a:gd name="T4" fmla="*/ 55 w 60"/>
                <a:gd name="T5" fmla="*/ 47 h 72"/>
                <a:gd name="T6" fmla="*/ 44 w 60"/>
                <a:gd name="T7" fmla="*/ 59 h 72"/>
                <a:gd name="T8" fmla="*/ 38 w 60"/>
                <a:gd name="T9" fmla="*/ 69 h 72"/>
                <a:gd name="T10" fmla="*/ 22 w 60"/>
                <a:gd name="T11" fmla="*/ 68 h 72"/>
                <a:gd name="T12" fmla="*/ 1 w 60"/>
                <a:gd name="T13" fmla="*/ 49 h 72"/>
                <a:gd name="T14" fmla="*/ 7 w 60"/>
                <a:gd name="T15" fmla="*/ 24 h 72"/>
                <a:gd name="T16" fmla="*/ 24 w 60"/>
                <a:gd name="T17" fmla="*/ 3 h 72"/>
                <a:gd name="T18" fmla="*/ 44 w 60"/>
                <a:gd name="T19" fmla="*/ 3 h 72"/>
                <a:gd name="T20" fmla="*/ 58 w 60"/>
                <a:gd name="T21"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2">
                  <a:moveTo>
                    <a:pt x="58" y="37"/>
                  </a:moveTo>
                  <a:cubicBezTo>
                    <a:pt x="59" y="38"/>
                    <a:pt x="59" y="40"/>
                    <a:pt x="60" y="41"/>
                  </a:cubicBezTo>
                  <a:cubicBezTo>
                    <a:pt x="60" y="44"/>
                    <a:pt x="57" y="46"/>
                    <a:pt x="55" y="47"/>
                  </a:cubicBezTo>
                  <a:cubicBezTo>
                    <a:pt x="51" y="50"/>
                    <a:pt x="47" y="54"/>
                    <a:pt x="44" y="59"/>
                  </a:cubicBezTo>
                  <a:cubicBezTo>
                    <a:pt x="42" y="62"/>
                    <a:pt x="41" y="67"/>
                    <a:pt x="38" y="69"/>
                  </a:cubicBezTo>
                  <a:cubicBezTo>
                    <a:pt x="33" y="72"/>
                    <a:pt x="27" y="70"/>
                    <a:pt x="22" y="68"/>
                  </a:cubicBezTo>
                  <a:cubicBezTo>
                    <a:pt x="16" y="65"/>
                    <a:pt x="1" y="52"/>
                    <a:pt x="1" y="49"/>
                  </a:cubicBezTo>
                  <a:cubicBezTo>
                    <a:pt x="0" y="41"/>
                    <a:pt x="4" y="32"/>
                    <a:pt x="7" y="24"/>
                  </a:cubicBezTo>
                  <a:cubicBezTo>
                    <a:pt x="10" y="16"/>
                    <a:pt x="16" y="7"/>
                    <a:pt x="24" y="3"/>
                  </a:cubicBezTo>
                  <a:cubicBezTo>
                    <a:pt x="31" y="0"/>
                    <a:pt x="38" y="1"/>
                    <a:pt x="44" y="3"/>
                  </a:cubicBezTo>
                  <a:cubicBezTo>
                    <a:pt x="60" y="11"/>
                    <a:pt x="52" y="24"/>
                    <a:pt x="58" y="37"/>
                  </a:cubicBezTo>
                </a:path>
              </a:pathLst>
            </a:custGeom>
            <a:solidFill>
              <a:srgbClr val="FFEAD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69" name="íSliďê"/>
            <p:cNvSpPr/>
            <p:nvPr/>
          </p:nvSpPr>
          <p:spPr bwMode="auto">
            <a:xfrm>
              <a:off x="5381626" y="2286001"/>
              <a:ext cx="185738" cy="165100"/>
            </a:xfrm>
            <a:custGeom>
              <a:avLst/>
              <a:gdLst>
                <a:gd name="T0" fmla="*/ 44 w 75"/>
                <a:gd name="T1" fmla="*/ 3 h 67"/>
                <a:gd name="T2" fmla="*/ 72 w 75"/>
                <a:gd name="T3" fmla="*/ 19 h 67"/>
                <a:gd name="T4" fmla="*/ 75 w 75"/>
                <a:gd name="T5" fmla="*/ 24 h 67"/>
                <a:gd name="T6" fmla="*/ 72 w 75"/>
                <a:gd name="T7" fmla="*/ 30 h 67"/>
                <a:gd name="T8" fmla="*/ 52 w 75"/>
                <a:gd name="T9" fmla="*/ 36 h 67"/>
                <a:gd name="T10" fmla="*/ 40 w 75"/>
                <a:gd name="T11" fmla="*/ 34 h 67"/>
                <a:gd name="T12" fmla="*/ 30 w 75"/>
                <a:gd name="T13" fmla="*/ 42 h 67"/>
                <a:gd name="T14" fmla="*/ 23 w 75"/>
                <a:gd name="T15" fmla="*/ 56 h 67"/>
                <a:gd name="T16" fmla="*/ 21 w 75"/>
                <a:gd name="T17" fmla="*/ 54 h 67"/>
                <a:gd name="T18" fmla="*/ 21 w 75"/>
                <a:gd name="T19" fmla="*/ 51 h 67"/>
                <a:gd name="T20" fmla="*/ 18 w 75"/>
                <a:gd name="T21" fmla="*/ 51 h 67"/>
                <a:gd name="T22" fmla="*/ 16 w 75"/>
                <a:gd name="T23" fmla="*/ 54 h 67"/>
                <a:gd name="T24" fmla="*/ 18 w 75"/>
                <a:gd name="T25" fmla="*/ 63 h 67"/>
                <a:gd name="T26" fmla="*/ 10 w 75"/>
                <a:gd name="T27" fmla="*/ 67 h 67"/>
                <a:gd name="T28" fmla="*/ 9 w 75"/>
                <a:gd name="T29" fmla="*/ 67 h 67"/>
                <a:gd name="T30" fmla="*/ 8 w 75"/>
                <a:gd name="T31" fmla="*/ 67 h 67"/>
                <a:gd name="T32" fmla="*/ 4 w 75"/>
                <a:gd name="T33" fmla="*/ 35 h 67"/>
                <a:gd name="T34" fmla="*/ 8 w 75"/>
                <a:gd name="T35" fmla="*/ 26 h 67"/>
                <a:gd name="T36" fmla="*/ 13 w 75"/>
                <a:gd name="T37" fmla="*/ 21 h 67"/>
                <a:gd name="T38" fmla="*/ 19 w 75"/>
                <a:gd name="T39" fmla="*/ 19 h 67"/>
                <a:gd name="T40" fmla="*/ 21 w 75"/>
                <a:gd name="T41" fmla="*/ 8 h 67"/>
                <a:gd name="T42" fmla="*/ 44 w 75"/>
                <a:gd name="T43"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67">
                  <a:moveTo>
                    <a:pt x="44" y="3"/>
                  </a:moveTo>
                  <a:cubicBezTo>
                    <a:pt x="55" y="5"/>
                    <a:pt x="65" y="11"/>
                    <a:pt x="72" y="19"/>
                  </a:cubicBezTo>
                  <a:cubicBezTo>
                    <a:pt x="74" y="20"/>
                    <a:pt x="75" y="22"/>
                    <a:pt x="75" y="24"/>
                  </a:cubicBezTo>
                  <a:cubicBezTo>
                    <a:pt x="75" y="26"/>
                    <a:pt x="74" y="29"/>
                    <a:pt x="72" y="30"/>
                  </a:cubicBezTo>
                  <a:cubicBezTo>
                    <a:pt x="67" y="36"/>
                    <a:pt x="59" y="38"/>
                    <a:pt x="52" y="36"/>
                  </a:cubicBezTo>
                  <a:cubicBezTo>
                    <a:pt x="48" y="35"/>
                    <a:pt x="44" y="34"/>
                    <a:pt x="40" y="34"/>
                  </a:cubicBezTo>
                  <a:cubicBezTo>
                    <a:pt x="36" y="36"/>
                    <a:pt x="32" y="38"/>
                    <a:pt x="30" y="42"/>
                  </a:cubicBezTo>
                  <a:cubicBezTo>
                    <a:pt x="27" y="46"/>
                    <a:pt x="25" y="51"/>
                    <a:pt x="23" y="56"/>
                  </a:cubicBezTo>
                  <a:cubicBezTo>
                    <a:pt x="22" y="56"/>
                    <a:pt x="21" y="55"/>
                    <a:pt x="21" y="54"/>
                  </a:cubicBezTo>
                  <a:cubicBezTo>
                    <a:pt x="22" y="53"/>
                    <a:pt x="21" y="52"/>
                    <a:pt x="21" y="51"/>
                  </a:cubicBezTo>
                  <a:cubicBezTo>
                    <a:pt x="20" y="50"/>
                    <a:pt x="19" y="50"/>
                    <a:pt x="18" y="51"/>
                  </a:cubicBezTo>
                  <a:cubicBezTo>
                    <a:pt x="17" y="51"/>
                    <a:pt x="16" y="53"/>
                    <a:pt x="16" y="54"/>
                  </a:cubicBezTo>
                  <a:cubicBezTo>
                    <a:pt x="15" y="57"/>
                    <a:pt x="16" y="60"/>
                    <a:pt x="18" y="63"/>
                  </a:cubicBezTo>
                  <a:cubicBezTo>
                    <a:pt x="15" y="62"/>
                    <a:pt x="12" y="64"/>
                    <a:pt x="10" y="67"/>
                  </a:cubicBezTo>
                  <a:cubicBezTo>
                    <a:pt x="10" y="67"/>
                    <a:pt x="9" y="67"/>
                    <a:pt x="9" y="67"/>
                  </a:cubicBezTo>
                  <a:cubicBezTo>
                    <a:pt x="8" y="67"/>
                    <a:pt x="8" y="67"/>
                    <a:pt x="8" y="67"/>
                  </a:cubicBezTo>
                  <a:cubicBezTo>
                    <a:pt x="2" y="57"/>
                    <a:pt x="0" y="46"/>
                    <a:pt x="4" y="35"/>
                  </a:cubicBezTo>
                  <a:cubicBezTo>
                    <a:pt x="4" y="32"/>
                    <a:pt x="6" y="29"/>
                    <a:pt x="8" y="26"/>
                  </a:cubicBezTo>
                  <a:cubicBezTo>
                    <a:pt x="9" y="24"/>
                    <a:pt x="11" y="22"/>
                    <a:pt x="13" y="21"/>
                  </a:cubicBezTo>
                  <a:cubicBezTo>
                    <a:pt x="15" y="20"/>
                    <a:pt x="18" y="21"/>
                    <a:pt x="19" y="19"/>
                  </a:cubicBezTo>
                  <a:cubicBezTo>
                    <a:pt x="21" y="17"/>
                    <a:pt x="20" y="11"/>
                    <a:pt x="21" y="8"/>
                  </a:cubicBezTo>
                  <a:cubicBezTo>
                    <a:pt x="25" y="0"/>
                    <a:pt x="37" y="1"/>
                    <a:pt x="44" y="3"/>
                  </a:cubicBezTo>
                </a:path>
              </a:pathLst>
            </a:custGeom>
            <a:solidFill>
              <a:srgbClr val="60616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70" name="ïṣlíḍé"/>
            <p:cNvSpPr/>
            <p:nvPr/>
          </p:nvSpPr>
          <p:spPr bwMode="auto">
            <a:xfrm>
              <a:off x="5935663" y="2644776"/>
              <a:ext cx="136525" cy="93663"/>
            </a:xfrm>
            <a:custGeom>
              <a:avLst/>
              <a:gdLst>
                <a:gd name="T0" fmla="*/ 25 w 55"/>
                <a:gd name="T1" fmla="*/ 15 h 38"/>
                <a:gd name="T2" fmla="*/ 25 w 55"/>
                <a:gd name="T3" fmla="*/ 17 h 38"/>
                <a:gd name="T4" fmla="*/ 23 w 55"/>
                <a:gd name="T5" fmla="*/ 18 h 38"/>
                <a:gd name="T6" fmla="*/ 11 w 55"/>
                <a:gd name="T7" fmla="*/ 20 h 38"/>
                <a:gd name="T8" fmla="*/ 4 w 55"/>
                <a:gd name="T9" fmla="*/ 23 h 38"/>
                <a:gd name="T10" fmla="*/ 0 w 55"/>
                <a:gd name="T11" fmla="*/ 29 h 38"/>
                <a:gd name="T12" fmla="*/ 5 w 55"/>
                <a:gd name="T13" fmla="*/ 37 h 38"/>
                <a:gd name="T14" fmla="*/ 15 w 55"/>
                <a:gd name="T15" fmla="*/ 38 h 38"/>
                <a:gd name="T16" fmla="*/ 34 w 55"/>
                <a:gd name="T17" fmla="*/ 38 h 38"/>
                <a:gd name="T18" fmla="*/ 47 w 55"/>
                <a:gd name="T19" fmla="*/ 34 h 38"/>
                <a:gd name="T20" fmla="*/ 54 w 55"/>
                <a:gd name="T21" fmla="*/ 19 h 38"/>
                <a:gd name="T22" fmla="*/ 42 w 55"/>
                <a:gd name="T23" fmla="*/ 2 h 38"/>
                <a:gd name="T24" fmla="*/ 25 w 55"/>
                <a:gd name="T25"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38">
                  <a:moveTo>
                    <a:pt x="25" y="15"/>
                  </a:moveTo>
                  <a:cubicBezTo>
                    <a:pt x="25" y="16"/>
                    <a:pt x="25" y="16"/>
                    <a:pt x="25" y="17"/>
                  </a:cubicBezTo>
                  <a:cubicBezTo>
                    <a:pt x="24" y="17"/>
                    <a:pt x="23" y="18"/>
                    <a:pt x="23" y="18"/>
                  </a:cubicBezTo>
                  <a:cubicBezTo>
                    <a:pt x="11" y="20"/>
                    <a:pt x="11" y="20"/>
                    <a:pt x="11" y="20"/>
                  </a:cubicBezTo>
                  <a:cubicBezTo>
                    <a:pt x="9" y="21"/>
                    <a:pt x="6" y="22"/>
                    <a:pt x="4" y="23"/>
                  </a:cubicBezTo>
                  <a:cubicBezTo>
                    <a:pt x="2" y="24"/>
                    <a:pt x="0" y="27"/>
                    <a:pt x="0" y="29"/>
                  </a:cubicBezTo>
                  <a:cubicBezTo>
                    <a:pt x="0" y="33"/>
                    <a:pt x="2" y="36"/>
                    <a:pt x="5" y="37"/>
                  </a:cubicBezTo>
                  <a:cubicBezTo>
                    <a:pt x="8" y="38"/>
                    <a:pt x="12" y="38"/>
                    <a:pt x="15" y="38"/>
                  </a:cubicBezTo>
                  <a:cubicBezTo>
                    <a:pt x="21" y="38"/>
                    <a:pt x="28" y="38"/>
                    <a:pt x="34" y="38"/>
                  </a:cubicBezTo>
                  <a:cubicBezTo>
                    <a:pt x="39" y="38"/>
                    <a:pt x="44" y="36"/>
                    <a:pt x="47" y="34"/>
                  </a:cubicBezTo>
                  <a:cubicBezTo>
                    <a:pt x="52" y="30"/>
                    <a:pt x="55" y="25"/>
                    <a:pt x="54" y="19"/>
                  </a:cubicBezTo>
                  <a:cubicBezTo>
                    <a:pt x="53" y="13"/>
                    <a:pt x="47" y="4"/>
                    <a:pt x="42" y="2"/>
                  </a:cubicBezTo>
                  <a:cubicBezTo>
                    <a:pt x="33" y="0"/>
                    <a:pt x="27" y="8"/>
                    <a:pt x="25" y="15"/>
                  </a:cubicBezTo>
                  <a:close/>
                </a:path>
              </a:pathLst>
            </a:custGeom>
            <a:solidFill>
              <a:srgbClr val="FFEAD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71" name="îśḷíḑé"/>
            <p:cNvSpPr/>
            <p:nvPr/>
          </p:nvSpPr>
          <p:spPr bwMode="auto">
            <a:xfrm>
              <a:off x="5013326" y="2479676"/>
              <a:ext cx="371475" cy="490538"/>
            </a:xfrm>
            <a:custGeom>
              <a:avLst/>
              <a:gdLst>
                <a:gd name="T0" fmla="*/ 148 w 150"/>
                <a:gd name="T1" fmla="*/ 13 h 199"/>
                <a:gd name="T2" fmla="*/ 143 w 150"/>
                <a:gd name="T3" fmla="*/ 31 h 199"/>
                <a:gd name="T4" fmla="*/ 133 w 150"/>
                <a:gd name="T5" fmla="*/ 57 h 199"/>
                <a:gd name="T6" fmla="*/ 120 w 150"/>
                <a:gd name="T7" fmla="*/ 69 h 199"/>
                <a:gd name="T8" fmla="*/ 60 w 150"/>
                <a:gd name="T9" fmla="*/ 86 h 199"/>
                <a:gd name="T10" fmla="*/ 51 w 150"/>
                <a:gd name="T11" fmla="*/ 92 h 199"/>
                <a:gd name="T12" fmla="*/ 43 w 150"/>
                <a:gd name="T13" fmla="*/ 113 h 199"/>
                <a:gd name="T14" fmla="*/ 28 w 150"/>
                <a:gd name="T15" fmla="*/ 183 h 199"/>
                <a:gd name="T16" fmla="*/ 24 w 150"/>
                <a:gd name="T17" fmla="*/ 193 h 199"/>
                <a:gd name="T18" fmla="*/ 0 w 150"/>
                <a:gd name="T19" fmla="*/ 195 h 199"/>
                <a:gd name="T20" fmla="*/ 2 w 150"/>
                <a:gd name="T21" fmla="*/ 133 h 199"/>
                <a:gd name="T22" fmla="*/ 6 w 150"/>
                <a:gd name="T23" fmla="*/ 92 h 199"/>
                <a:gd name="T24" fmla="*/ 29 w 150"/>
                <a:gd name="T25" fmla="*/ 57 h 199"/>
                <a:gd name="T26" fmla="*/ 117 w 150"/>
                <a:gd name="T27" fmla="*/ 4 h 199"/>
                <a:gd name="T28" fmla="*/ 124 w 150"/>
                <a:gd name="T29" fmla="*/ 2 h 199"/>
                <a:gd name="T30" fmla="*/ 147 w 150"/>
                <a:gd name="T31" fmla="*/ 0 h 199"/>
                <a:gd name="T32" fmla="*/ 148 w 150"/>
                <a:gd name="T33" fmla="*/ 0 h 199"/>
                <a:gd name="T34" fmla="*/ 148 w 150"/>
                <a:gd name="T35" fmla="*/ 1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9">
                  <a:moveTo>
                    <a:pt x="148" y="13"/>
                  </a:moveTo>
                  <a:cubicBezTo>
                    <a:pt x="146" y="19"/>
                    <a:pt x="145" y="25"/>
                    <a:pt x="143" y="31"/>
                  </a:cubicBezTo>
                  <a:cubicBezTo>
                    <a:pt x="143" y="41"/>
                    <a:pt x="139" y="50"/>
                    <a:pt x="133" y="57"/>
                  </a:cubicBezTo>
                  <a:cubicBezTo>
                    <a:pt x="129" y="62"/>
                    <a:pt x="125" y="66"/>
                    <a:pt x="120" y="69"/>
                  </a:cubicBezTo>
                  <a:cubicBezTo>
                    <a:pt x="102" y="80"/>
                    <a:pt x="78" y="76"/>
                    <a:pt x="60" y="86"/>
                  </a:cubicBezTo>
                  <a:cubicBezTo>
                    <a:pt x="56" y="87"/>
                    <a:pt x="53" y="89"/>
                    <a:pt x="51" y="92"/>
                  </a:cubicBezTo>
                  <a:cubicBezTo>
                    <a:pt x="46" y="98"/>
                    <a:pt x="44" y="106"/>
                    <a:pt x="43" y="113"/>
                  </a:cubicBezTo>
                  <a:cubicBezTo>
                    <a:pt x="39" y="137"/>
                    <a:pt x="34" y="160"/>
                    <a:pt x="28" y="183"/>
                  </a:cubicBezTo>
                  <a:cubicBezTo>
                    <a:pt x="28" y="186"/>
                    <a:pt x="26" y="190"/>
                    <a:pt x="24" y="193"/>
                  </a:cubicBezTo>
                  <a:cubicBezTo>
                    <a:pt x="18" y="199"/>
                    <a:pt x="8" y="197"/>
                    <a:pt x="0" y="195"/>
                  </a:cubicBezTo>
                  <a:cubicBezTo>
                    <a:pt x="2" y="133"/>
                    <a:pt x="2" y="133"/>
                    <a:pt x="2" y="133"/>
                  </a:cubicBezTo>
                  <a:cubicBezTo>
                    <a:pt x="1" y="119"/>
                    <a:pt x="3" y="105"/>
                    <a:pt x="6" y="92"/>
                  </a:cubicBezTo>
                  <a:cubicBezTo>
                    <a:pt x="10" y="78"/>
                    <a:pt x="19" y="67"/>
                    <a:pt x="29" y="57"/>
                  </a:cubicBezTo>
                  <a:cubicBezTo>
                    <a:pt x="42" y="43"/>
                    <a:pt x="78" y="15"/>
                    <a:pt x="117" y="4"/>
                  </a:cubicBezTo>
                  <a:cubicBezTo>
                    <a:pt x="124" y="2"/>
                    <a:pt x="124" y="2"/>
                    <a:pt x="124" y="2"/>
                  </a:cubicBezTo>
                  <a:cubicBezTo>
                    <a:pt x="132" y="1"/>
                    <a:pt x="139" y="0"/>
                    <a:pt x="147" y="0"/>
                  </a:cubicBezTo>
                  <a:cubicBezTo>
                    <a:pt x="147" y="0"/>
                    <a:pt x="148" y="0"/>
                    <a:pt x="148" y="0"/>
                  </a:cubicBezTo>
                  <a:cubicBezTo>
                    <a:pt x="150" y="1"/>
                    <a:pt x="150" y="7"/>
                    <a:pt x="148" y="13"/>
                  </a:cubicBezTo>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72" name="ïsļîḋe"/>
            <p:cNvSpPr/>
            <p:nvPr/>
          </p:nvSpPr>
          <p:spPr bwMode="auto">
            <a:xfrm>
              <a:off x="5013326" y="2479676"/>
              <a:ext cx="371475" cy="481013"/>
            </a:xfrm>
            <a:custGeom>
              <a:avLst/>
              <a:gdLst>
                <a:gd name="T0" fmla="*/ 148 w 150"/>
                <a:gd name="T1" fmla="*/ 13 h 195"/>
                <a:gd name="T2" fmla="*/ 118 w 150"/>
                <a:gd name="T3" fmla="*/ 18 h 195"/>
                <a:gd name="T4" fmla="*/ 19 w 150"/>
                <a:gd name="T5" fmla="*/ 92 h 195"/>
                <a:gd name="T6" fmla="*/ 10 w 150"/>
                <a:gd name="T7" fmla="*/ 186 h 195"/>
                <a:gd name="T8" fmla="*/ 0 w 150"/>
                <a:gd name="T9" fmla="*/ 195 h 195"/>
                <a:gd name="T10" fmla="*/ 1 w 150"/>
                <a:gd name="T11" fmla="*/ 133 h 195"/>
                <a:gd name="T12" fmla="*/ 6 w 150"/>
                <a:gd name="T13" fmla="*/ 92 h 195"/>
                <a:gd name="T14" fmla="*/ 28 w 150"/>
                <a:gd name="T15" fmla="*/ 57 h 195"/>
                <a:gd name="T16" fmla="*/ 116 w 150"/>
                <a:gd name="T17" fmla="*/ 4 h 195"/>
                <a:gd name="T18" fmla="*/ 124 w 150"/>
                <a:gd name="T19" fmla="*/ 2 h 195"/>
                <a:gd name="T20" fmla="*/ 146 w 150"/>
                <a:gd name="T21" fmla="*/ 0 h 195"/>
                <a:gd name="T22" fmla="*/ 148 w 150"/>
                <a:gd name="T23" fmla="*/ 0 h 195"/>
                <a:gd name="T24" fmla="*/ 148 w 150"/>
                <a:gd name="T25" fmla="*/ 1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95">
                  <a:moveTo>
                    <a:pt x="148" y="13"/>
                  </a:moveTo>
                  <a:cubicBezTo>
                    <a:pt x="142" y="14"/>
                    <a:pt x="132" y="15"/>
                    <a:pt x="118" y="18"/>
                  </a:cubicBezTo>
                  <a:cubicBezTo>
                    <a:pt x="75" y="25"/>
                    <a:pt x="27" y="76"/>
                    <a:pt x="19" y="92"/>
                  </a:cubicBezTo>
                  <a:cubicBezTo>
                    <a:pt x="11" y="107"/>
                    <a:pt x="10" y="186"/>
                    <a:pt x="10" y="186"/>
                  </a:cubicBezTo>
                  <a:cubicBezTo>
                    <a:pt x="0" y="195"/>
                    <a:pt x="0" y="195"/>
                    <a:pt x="0" y="195"/>
                  </a:cubicBezTo>
                  <a:cubicBezTo>
                    <a:pt x="1" y="133"/>
                    <a:pt x="1" y="133"/>
                    <a:pt x="1" y="133"/>
                  </a:cubicBezTo>
                  <a:cubicBezTo>
                    <a:pt x="1" y="119"/>
                    <a:pt x="2" y="105"/>
                    <a:pt x="6" y="92"/>
                  </a:cubicBezTo>
                  <a:cubicBezTo>
                    <a:pt x="9" y="78"/>
                    <a:pt x="19" y="67"/>
                    <a:pt x="28" y="57"/>
                  </a:cubicBezTo>
                  <a:cubicBezTo>
                    <a:pt x="42" y="44"/>
                    <a:pt x="77" y="15"/>
                    <a:pt x="116" y="4"/>
                  </a:cubicBezTo>
                  <a:cubicBezTo>
                    <a:pt x="124" y="2"/>
                    <a:pt x="124" y="2"/>
                    <a:pt x="124" y="2"/>
                  </a:cubicBezTo>
                  <a:cubicBezTo>
                    <a:pt x="131" y="1"/>
                    <a:pt x="139" y="0"/>
                    <a:pt x="146" y="0"/>
                  </a:cubicBezTo>
                  <a:cubicBezTo>
                    <a:pt x="147" y="0"/>
                    <a:pt x="147" y="0"/>
                    <a:pt x="148" y="0"/>
                  </a:cubicBezTo>
                  <a:cubicBezTo>
                    <a:pt x="150" y="1"/>
                    <a:pt x="150" y="7"/>
                    <a:pt x="148" y="13"/>
                  </a:cubicBezTo>
                </a:path>
              </a:pathLst>
            </a:custGeom>
            <a:gradFill>
              <a:gsLst>
                <a:gs pos="4000">
                  <a:schemeClr val="bg1">
                    <a:alpha val="21000"/>
                  </a:schemeClr>
                </a:gs>
                <a:gs pos="100000">
                  <a:schemeClr val="bg1">
                    <a:alpha val="0"/>
                  </a:schemeClr>
                </a:gs>
              </a:gsLst>
              <a:lin ang="54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11273" name="iṧḻîḋe"/>
            <p:cNvSpPr/>
            <p:nvPr/>
          </p:nvSpPr>
          <p:spPr bwMode="auto">
            <a:xfrm>
              <a:off x="5094288" y="2587626"/>
              <a:ext cx="349250" cy="382588"/>
            </a:xfrm>
            <a:custGeom>
              <a:avLst/>
              <a:gdLst>
                <a:gd name="T0" fmla="*/ 141 w 141"/>
                <a:gd name="T1" fmla="*/ 5 h 155"/>
                <a:gd name="T2" fmla="*/ 115 w 141"/>
                <a:gd name="T3" fmla="*/ 36 h 155"/>
                <a:gd name="T4" fmla="*/ 89 w 141"/>
                <a:gd name="T5" fmla="*/ 32 h 155"/>
                <a:gd name="T6" fmla="*/ 71 w 141"/>
                <a:gd name="T7" fmla="*/ 138 h 155"/>
                <a:gd name="T8" fmla="*/ 90 w 141"/>
                <a:gd name="T9" fmla="*/ 155 h 155"/>
                <a:gd name="T10" fmla="*/ 67 w 141"/>
                <a:gd name="T11" fmla="*/ 146 h 155"/>
                <a:gd name="T12" fmla="*/ 55 w 141"/>
                <a:gd name="T13" fmla="*/ 131 h 155"/>
                <a:gd name="T14" fmla="*/ 55 w 141"/>
                <a:gd name="T15" fmla="*/ 120 h 155"/>
                <a:gd name="T16" fmla="*/ 74 w 141"/>
                <a:gd name="T17" fmla="*/ 31 h 155"/>
                <a:gd name="T18" fmla="*/ 79 w 141"/>
                <a:gd name="T19" fmla="*/ 29 h 155"/>
                <a:gd name="T20" fmla="*/ 59 w 141"/>
                <a:gd name="T21" fmla="*/ 23 h 155"/>
                <a:gd name="T22" fmla="*/ 10 w 141"/>
                <a:gd name="T23" fmla="*/ 23 h 155"/>
                <a:gd name="T24" fmla="*/ 0 w 141"/>
                <a:gd name="T25" fmla="*/ 10 h 155"/>
                <a:gd name="T26" fmla="*/ 12 w 141"/>
                <a:gd name="T27" fmla="*/ 0 h 155"/>
                <a:gd name="T28" fmla="*/ 115 w 141"/>
                <a:gd name="T29" fmla="*/ 25 h 155"/>
                <a:gd name="T30" fmla="*/ 141 w 141"/>
                <a:gd name="T3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55">
                  <a:moveTo>
                    <a:pt x="141" y="5"/>
                  </a:moveTo>
                  <a:cubicBezTo>
                    <a:pt x="141" y="5"/>
                    <a:pt x="135" y="36"/>
                    <a:pt x="115" y="36"/>
                  </a:cubicBezTo>
                  <a:cubicBezTo>
                    <a:pt x="106" y="36"/>
                    <a:pt x="97" y="34"/>
                    <a:pt x="89" y="32"/>
                  </a:cubicBezTo>
                  <a:cubicBezTo>
                    <a:pt x="90" y="44"/>
                    <a:pt x="64" y="129"/>
                    <a:pt x="71" y="138"/>
                  </a:cubicBezTo>
                  <a:cubicBezTo>
                    <a:pt x="76" y="144"/>
                    <a:pt x="83" y="150"/>
                    <a:pt x="90" y="155"/>
                  </a:cubicBezTo>
                  <a:cubicBezTo>
                    <a:pt x="82" y="153"/>
                    <a:pt x="74" y="150"/>
                    <a:pt x="67" y="146"/>
                  </a:cubicBezTo>
                  <a:cubicBezTo>
                    <a:pt x="61" y="142"/>
                    <a:pt x="56" y="137"/>
                    <a:pt x="55" y="131"/>
                  </a:cubicBezTo>
                  <a:cubicBezTo>
                    <a:pt x="54" y="127"/>
                    <a:pt x="54" y="124"/>
                    <a:pt x="55" y="120"/>
                  </a:cubicBezTo>
                  <a:cubicBezTo>
                    <a:pt x="62" y="90"/>
                    <a:pt x="68" y="60"/>
                    <a:pt x="74" y="31"/>
                  </a:cubicBezTo>
                  <a:cubicBezTo>
                    <a:pt x="76" y="30"/>
                    <a:pt x="78" y="29"/>
                    <a:pt x="79" y="29"/>
                  </a:cubicBezTo>
                  <a:cubicBezTo>
                    <a:pt x="73" y="26"/>
                    <a:pt x="66" y="24"/>
                    <a:pt x="59" y="23"/>
                  </a:cubicBezTo>
                  <a:cubicBezTo>
                    <a:pt x="43" y="20"/>
                    <a:pt x="26" y="20"/>
                    <a:pt x="10" y="23"/>
                  </a:cubicBezTo>
                  <a:cubicBezTo>
                    <a:pt x="0" y="10"/>
                    <a:pt x="0" y="10"/>
                    <a:pt x="0" y="10"/>
                  </a:cubicBezTo>
                  <a:cubicBezTo>
                    <a:pt x="12" y="0"/>
                    <a:pt x="12" y="0"/>
                    <a:pt x="12" y="0"/>
                  </a:cubicBezTo>
                  <a:cubicBezTo>
                    <a:pt x="115" y="25"/>
                    <a:pt x="115" y="25"/>
                    <a:pt x="115" y="25"/>
                  </a:cubicBezTo>
                  <a:lnTo>
                    <a:pt x="141" y="5"/>
                  </a:lnTo>
                  <a:close/>
                </a:path>
              </a:pathLst>
            </a:custGeom>
            <a:gradFill>
              <a:gsLst>
                <a:gs pos="4000">
                  <a:schemeClr val="tx1">
                    <a:alpha val="52000"/>
                  </a:schemeClr>
                </a:gs>
                <a:gs pos="100000">
                  <a:schemeClr val="tx1">
                    <a:alpha val="0"/>
                  </a:schemeClr>
                </a:gs>
              </a:gsLst>
              <a:lin ang="54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11274" name="iśḻiḋè"/>
            <p:cNvSpPr/>
            <p:nvPr/>
          </p:nvSpPr>
          <p:spPr bwMode="auto">
            <a:xfrm>
              <a:off x="4991101" y="2941638"/>
              <a:ext cx="76200" cy="112713"/>
            </a:xfrm>
            <a:custGeom>
              <a:avLst/>
              <a:gdLst>
                <a:gd name="T0" fmla="*/ 27 w 31"/>
                <a:gd name="T1" fmla="*/ 14 h 46"/>
                <a:gd name="T2" fmla="*/ 28 w 31"/>
                <a:gd name="T3" fmla="*/ 26 h 46"/>
                <a:gd name="T4" fmla="*/ 29 w 31"/>
                <a:gd name="T5" fmla="*/ 29 h 46"/>
                <a:gd name="T6" fmla="*/ 28 w 31"/>
                <a:gd name="T7" fmla="*/ 33 h 46"/>
                <a:gd name="T8" fmla="*/ 24 w 31"/>
                <a:gd name="T9" fmla="*/ 33 h 46"/>
                <a:gd name="T10" fmla="*/ 22 w 31"/>
                <a:gd name="T11" fmla="*/ 32 h 46"/>
                <a:gd name="T12" fmla="*/ 18 w 31"/>
                <a:gd name="T13" fmla="*/ 36 h 46"/>
                <a:gd name="T14" fmla="*/ 13 w 31"/>
                <a:gd name="T15" fmla="*/ 45 h 46"/>
                <a:gd name="T16" fmla="*/ 3 w 31"/>
                <a:gd name="T17" fmla="*/ 41 h 46"/>
                <a:gd name="T18" fmla="*/ 1 w 31"/>
                <a:gd name="T19" fmla="*/ 30 h 46"/>
                <a:gd name="T20" fmla="*/ 15 w 31"/>
                <a:gd name="T21" fmla="*/ 5 h 46"/>
                <a:gd name="T22" fmla="*/ 18 w 31"/>
                <a:gd name="T23" fmla="*/ 2 h 46"/>
                <a:gd name="T24" fmla="*/ 24 w 31"/>
                <a:gd name="T25" fmla="*/ 1 h 46"/>
                <a:gd name="T26" fmla="*/ 27 w 31"/>
                <a:gd name="T27"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6">
                  <a:moveTo>
                    <a:pt x="27" y="14"/>
                  </a:moveTo>
                  <a:cubicBezTo>
                    <a:pt x="26" y="18"/>
                    <a:pt x="26" y="22"/>
                    <a:pt x="28" y="26"/>
                  </a:cubicBezTo>
                  <a:cubicBezTo>
                    <a:pt x="29" y="27"/>
                    <a:pt x="29" y="28"/>
                    <a:pt x="29" y="29"/>
                  </a:cubicBezTo>
                  <a:cubicBezTo>
                    <a:pt x="30" y="30"/>
                    <a:pt x="29" y="32"/>
                    <a:pt x="28" y="33"/>
                  </a:cubicBezTo>
                  <a:cubicBezTo>
                    <a:pt x="27" y="34"/>
                    <a:pt x="25" y="34"/>
                    <a:pt x="24" y="33"/>
                  </a:cubicBezTo>
                  <a:cubicBezTo>
                    <a:pt x="23" y="33"/>
                    <a:pt x="23" y="32"/>
                    <a:pt x="22" y="32"/>
                  </a:cubicBezTo>
                  <a:cubicBezTo>
                    <a:pt x="20" y="32"/>
                    <a:pt x="19" y="34"/>
                    <a:pt x="18" y="36"/>
                  </a:cubicBezTo>
                  <a:cubicBezTo>
                    <a:pt x="18" y="40"/>
                    <a:pt x="17" y="44"/>
                    <a:pt x="13" y="45"/>
                  </a:cubicBezTo>
                  <a:cubicBezTo>
                    <a:pt x="9" y="46"/>
                    <a:pt x="5" y="44"/>
                    <a:pt x="3" y="41"/>
                  </a:cubicBezTo>
                  <a:cubicBezTo>
                    <a:pt x="1" y="37"/>
                    <a:pt x="0" y="34"/>
                    <a:pt x="1" y="30"/>
                  </a:cubicBezTo>
                  <a:cubicBezTo>
                    <a:pt x="2" y="20"/>
                    <a:pt x="12" y="14"/>
                    <a:pt x="15" y="5"/>
                  </a:cubicBezTo>
                  <a:cubicBezTo>
                    <a:pt x="16" y="3"/>
                    <a:pt x="16" y="4"/>
                    <a:pt x="18" y="2"/>
                  </a:cubicBezTo>
                  <a:cubicBezTo>
                    <a:pt x="19" y="1"/>
                    <a:pt x="21" y="0"/>
                    <a:pt x="24" y="1"/>
                  </a:cubicBezTo>
                  <a:cubicBezTo>
                    <a:pt x="31" y="2"/>
                    <a:pt x="28" y="9"/>
                    <a:pt x="27" y="14"/>
                  </a:cubicBezTo>
                </a:path>
              </a:pathLst>
            </a:custGeom>
            <a:solidFill>
              <a:srgbClr val="FFEAD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75" name="iṩḷíḓe"/>
            <p:cNvSpPr/>
            <p:nvPr/>
          </p:nvSpPr>
          <p:spPr bwMode="auto">
            <a:xfrm>
              <a:off x="5738813" y="3532188"/>
              <a:ext cx="217488" cy="106363"/>
            </a:xfrm>
            <a:custGeom>
              <a:avLst/>
              <a:gdLst>
                <a:gd name="T0" fmla="*/ 9 w 88"/>
                <a:gd name="T1" fmla="*/ 41 h 43"/>
                <a:gd name="T2" fmla="*/ 88 w 88"/>
                <a:gd name="T3" fmla="*/ 43 h 43"/>
                <a:gd name="T4" fmla="*/ 80 w 88"/>
                <a:gd name="T5" fmla="*/ 34 h 43"/>
                <a:gd name="T6" fmla="*/ 52 w 88"/>
                <a:gd name="T7" fmla="*/ 17 h 43"/>
                <a:gd name="T8" fmla="*/ 28 w 88"/>
                <a:gd name="T9" fmla="*/ 0 h 43"/>
                <a:gd name="T10" fmla="*/ 9 w 88"/>
                <a:gd name="T11" fmla="*/ 41 h 43"/>
              </a:gdLst>
              <a:ahLst/>
              <a:cxnLst>
                <a:cxn ang="0">
                  <a:pos x="T0" y="T1"/>
                </a:cxn>
                <a:cxn ang="0">
                  <a:pos x="T2" y="T3"/>
                </a:cxn>
                <a:cxn ang="0">
                  <a:pos x="T4" y="T5"/>
                </a:cxn>
                <a:cxn ang="0">
                  <a:pos x="T6" y="T7"/>
                </a:cxn>
                <a:cxn ang="0">
                  <a:pos x="T8" y="T9"/>
                </a:cxn>
                <a:cxn ang="0">
                  <a:pos x="T10" y="T11"/>
                </a:cxn>
              </a:cxnLst>
              <a:rect l="0" t="0" r="r" b="b"/>
              <a:pathLst>
                <a:path w="88" h="43">
                  <a:moveTo>
                    <a:pt x="9" y="41"/>
                  </a:moveTo>
                  <a:cubicBezTo>
                    <a:pt x="36" y="43"/>
                    <a:pt x="62" y="43"/>
                    <a:pt x="88" y="43"/>
                  </a:cubicBezTo>
                  <a:cubicBezTo>
                    <a:pt x="88" y="39"/>
                    <a:pt x="84" y="36"/>
                    <a:pt x="80" y="34"/>
                  </a:cubicBezTo>
                  <a:cubicBezTo>
                    <a:pt x="71" y="28"/>
                    <a:pt x="61" y="23"/>
                    <a:pt x="52" y="17"/>
                  </a:cubicBezTo>
                  <a:cubicBezTo>
                    <a:pt x="46" y="12"/>
                    <a:pt x="37" y="1"/>
                    <a:pt x="28" y="0"/>
                  </a:cubicBezTo>
                  <a:cubicBezTo>
                    <a:pt x="14" y="0"/>
                    <a:pt x="0" y="40"/>
                    <a:pt x="9" y="41"/>
                  </a:cubicBezTo>
                  <a:close/>
                </a:path>
              </a:pathLst>
            </a:custGeom>
            <a:solidFill>
              <a:srgbClr val="60616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76" name="íş1iḍé"/>
            <p:cNvSpPr/>
            <p:nvPr/>
          </p:nvSpPr>
          <p:spPr bwMode="auto">
            <a:xfrm>
              <a:off x="4973638" y="3929063"/>
              <a:ext cx="238125" cy="144463"/>
            </a:xfrm>
            <a:custGeom>
              <a:avLst/>
              <a:gdLst>
                <a:gd name="T0" fmla="*/ 2 w 96"/>
                <a:gd name="T1" fmla="*/ 41 h 58"/>
                <a:gd name="T2" fmla="*/ 1 w 96"/>
                <a:gd name="T3" fmla="*/ 47 h 58"/>
                <a:gd name="T4" fmla="*/ 6 w 96"/>
                <a:gd name="T5" fmla="*/ 52 h 58"/>
                <a:gd name="T6" fmla="*/ 38 w 96"/>
                <a:gd name="T7" fmla="*/ 58 h 58"/>
                <a:gd name="T8" fmla="*/ 88 w 96"/>
                <a:gd name="T9" fmla="*/ 57 h 58"/>
                <a:gd name="T10" fmla="*/ 95 w 96"/>
                <a:gd name="T11" fmla="*/ 54 h 58"/>
                <a:gd name="T12" fmla="*/ 94 w 96"/>
                <a:gd name="T13" fmla="*/ 47 h 58"/>
                <a:gd name="T14" fmla="*/ 88 w 96"/>
                <a:gd name="T15" fmla="*/ 43 h 58"/>
                <a:gd name="T16" fmla="*/ 62 w 96"/>
                <a:gd name="T17" fmla="*/ 28 h 58"/>
                <a:gd name="T18" fmla="*/ 39 w 96"/>
                <a:gd name="T19" fmla="*/ 8 h 58"/>
                <a:gd name="T20" fmla="*/ 2 w 96"/>
                <a:gd name="T21"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8">
                  <a:moveTo>
                    <a:pt x="2" y="41"/>
                  </a:moveTo>
                  <a:cubicBezTo>
                    <a:pt x="1" y="43"/>
                    <a:pt x="0" y="45"/>
                    <a:pt x="1" y="47"/>
                  </a:cubicBezTo>
                  <a:cubicBezTo>
                    <a:pt x="2" y="50"/>
                    <a:pt x="3" y="51"/>
                    <a:pt x="6" y="52"/>
                  </a:cubicBezTo>
                  <a:cubicBezTo>
                    <a:pt x="16" y="56"/>
                    <a:pt x="27" y="58"/>
                    <a:pt x="38" y="58"/>
                  </a:cubicBezTo>
                  <a:cubicBezTo>
                    <a:pt x="55" y="58"/>
                    <a:pt x="71" y="58"/>
                    <a:pt x="88" y="57"/>
                  </a:cubicBezTo>
                  <a:cubicBezTo>
                    <a:pt x="90" y="57"/>
                    <a:pt x="93" y="56"/>
                    <a:pt x="95" y="54"/>
                  </a:cubicBezTo>
                  <a:cubicBezTo>
                    <a:pt x="96" y="52"/>
                    <a:pt x="96" y="49"/>
                    <a:pt x="94" y="47"/>
                  </a:cubicBezTo>
                  <a:cubicBezTo>
                    <a:pt x="92" y="45"/>
                    <a:pt x="90" y="44"/>
                    <a:pt x="88" y="43"/>
                  </a:cubicBezTo>
                  <a:cubicBezTo>
                    <a:pt x="79" y="39"/>
                    <a:pt x="70" y="34"/>
                    <a:pt x="62" y="28"/>
                  </a:cubicBezTo>
                  <a:cubicBezTo>
                    <a:pt x="54" y="22"/>
                    <a:pt x="48" y="12"/>
                    <a:pt x="39" y="8"/>
                  </a:cubicBezTo>
                  <a:cubicBezTo>
                    <a:pt x="22" y="0"/>
                    <a:pt x="9" y="30"/>
                    <a:pt x="2" y="41"/>
                  </a:cubicBezTo>
                  <a:close/>
                </a:path>
              </a:pathLst>
            </a:custGeom>
            <a:solidFill>
              <a:srgbClr val="60616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77" name="ïśļîde"/>
            <p:cNvSpPr/>
            <p:nvPr/>
          </p:nvSpPr>
          <p:spPr bwMode="auto">
            <a:xfrm>
              <a:off x="5978526" y="2062163"/>
              <a:ext cx="74613" cy="1577975"/>
            </a:xfrm>
            <a:custGeom>
              <a:avLst/>
              <a:gdLst>
                <a:gd name="T0" fmla="*/ 0 w 47"/>
                <a:gd name="T1" fmla="*/ 993 h 994"/>
                <a:gd name="T2" fmla="*/ 17 w 47"/>
                <a:gd name="T3" fmla="*/ 994 h 994"/>
                <a:gd name="T4" fmla="*/ 47 w 47"/>
                <a:gd name="T5" fmla="*/ 4 h 994"/>
                <a:gd name="T6" fmla="*/ 30 w 47"/>
                <a:gd name="T7" fmla="*/ 0 h 994"/>
                <a:gd name="T8" fmla="*/ 0 w 47"/>
                <a:gd name="T9" fmla="*/ 993 h 994"/>
              </a:gdLst>
              <a:ahLst/>
              <a:cxnLst>
                <a:cxn ang="0">
                  <a:pos x="T0" y="T1"/>
                </a:cxn>
                <a:cxn ang="0">
                  <a:pos x="T2" y="T3"/>
                </a:cxn>
                <a:cxn ang="0">
                  <a:pos x="T4" y="T5"/>
                </a:cxn>
                <a:cxn ang="0">
                  <a:pos x="T6" y="T7"/>
                </a:cxn>
                <a:cxn ang="0">
                  <a:pos x="T8" y="T9"/>
                </a:cxn>
              </a:cxnLst>
              <a:rect l="0" t="0" r="r" b="b"/>
              <a:pathLst>
                <a:path w="47" h="994">
                  <a:moveTo>
                    <a:pt x="0" y="993"/>
                  </a:moveTo>
                  <a:lnTo>
                    <a:pt x="17" y="994"/>
                  </a:lnTo>
                  <a:lnTo>
                    <a:pt x="47" y="4"/>
                  </a:lnTo>
                  <a:lnTo>
                    <a:pt x="30" y="0"/>
                  </a:lnTo>
                  <a:lnTo>
                    <a:pt x="0" y="993"/>
                  </a:ln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78" name="iṧḷide"/>
            <p:cNvSpPr/>
            <p:nvPr/>
          </p:nvSpPr>
          <p:spPr bwMode="auto">
            <a:xfrm>
              <a:off x="5978526" y="2062163"/>
              <a:ext cx="74613" cy="1577975"/>
            </a:xfrm>
            <a:custGeom>
              <a:avLst/>
              <a:gdLst>
                <a:gd name="T0" fmla="*/ 0 w 47"/>
                <a:gd name="T1" fmla="*/ 993 h 994"/>
                <a:gd name="T2" fmla="*/ 17 w 47"/>
                <a:gd name="T3" fmla="*/ 994 h 994"/>
                <a:gd name="T4" fmla="*/ 47 w 47"/>
                <a:gd name="T5" fmla="*/ 4 h 994"/>
                <a:gd name="T6" fmla="*/ 30 w 47"/>
                <a:gd name="T7" fmla="*/ 0 h 994"/>
                <a:gd name="T8" fmla="*/ 0 w 47"/>
                <a:gd name="T9" fmla="*/ 993 h 994"/>
              </a:gdLst>
              <a:ahLst/>
              <a:cxnLst>
                <a:cxn ang="0">
                  <a:pos x="T0" y="T1"/>
                </a:cxn>
                <a:cxn ang="0">
                  <a:pos x="T2" y="T3"/>
                </a:cxn>
                <a:cxn ang="0">
                  <a:pos x="T4" y="T5"/>
                </a:cxn>
                <a:cxn ang="0">
                  <a:pos x="T6" y="T7"/>
                </a:cxn>
                <a:cxn ang="0">
                  <a:pos x="T8" y="T9"/>
                </a:cxn>
              </a:cxnLst>
              <a:rect l="0" t="0" r="r" b="b"/>
              <a:pathLst>
                <a:path w="47" h="994">
                  <a:moveTo>
                    <a:pt x="0" y="993"/>
                  </a:moveTo>
                  <a:lnTo>
                    <a:pt x="17" y="994"/>
                  </a:lnTo>
                  <a:lnTo>
                    <a:pt x="47" y="4"/>
                  </a:lnTo>
                  <a:lnTo>
                    <a:pt x="30" y="0"/>
                  </a:lnTo>
                  <a:lnTo>
                    <a:pt x="0" y="993"/>
                  </a:lnTo>
                  <a:close/>
                </a:path>
              </a:pathLst>
            </a:custGeom>
            <a:gradFill>
              <a:gsLst>
                <a:gs pos="12000">
                  <a:schemeClr val="tx1">
                    <a:alpha val="24000"/>
                  </a:schemeClr>
                </a:gs>
                <a:gs pos="100000">
                  <a:srgbClr val="68A4FD">
                    <a:alpha val="0"/>
                  </a:srgbClr>
                </a:gs>
              </a:gsLst>
              <a:lin ang="162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11279" name="i$ľiḍe"/>
            <p:cNvSpPr/>
            <p:nvPr/>
          </p:nvSpPr>
          <p:spPr bwMode="auto">
            <a:xfrm>
              <a:off x="5384801" y="2476501"/>
              <a:ext cx="61913" cy="101600"/>
            </a:xfrm>
            <a:custGeom>
              <a:avLst/>
              <a:gdLst>
                <a:gd name="T0" fmla="*/ 9 w 39"/>
                <a:gd name="T1" fmla="*/ 0 h 64"/>
                <a:gd name="T2" fmla="*/ 39 w 39"/>
                <a:gd name="T3" fmla="*/ 48 h 64"/>
                <a:gd name="T4" fmla="*/ 11 w 39"/>
                <a:gd name="T5" fmla="*/ 64 h 64"/>
                <a:gd name="T6" fmla="*/ 0 w 39"/>
                <a:gd name="T7" fmla="*/ 2 h 64"/>
                <a:gd name="T8" fmla="*/ 9 w 39"/>
                <a:gd name="T9" fmla="*/ 0 h 64"/>
              </a:gdLst>
              <a:ahLst/>
              <a:cxnLst>
                <a:cxn ang="0">
                  <a:pos x="T0" y="T1"/>
                </a:cxn>
                <a:cxn ang="0">
                  <a:pos x="T2" y="T3"/>
                </a:cxn>
                <a:cxn ang="0">
                  <a:pos x="T4" y="T5"/>
                </a:cxn>
                <a:cxn ang="0">
                  <a:pos x="T6" y="T7"/>
                </a:cxn>
                <a:cxn ang="0">
                  <a:pos x="T8" y="T9"/>
                </a:cxn>
              </a:cxnLst>
              <a:rect l="0" t="0" r="r" b="b"/>
              <a:pathLst>
                <a:path w="39" h="64">
                  <a:moveTo>
                    <a:pt x="9" y="0"/>
                  </a:moveTo>
                  <a:lnTo>
                    <a:pt x="39" y="48"/>
                  </a:lnTo>
                  <a:lnTo>
                    <a:pt x="11" y="64"/>
                  </a:lnTo>
                  <a:lnTo>
                    <a:pt x="0" y="2"/>
                  </a:lnTo>
                  <a:lnTo>
                    <a:pt x="9" y="0"/>
                  </a:ln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80" name="îṩ1íḋe"/>
            <p:cNvSpPr/>
            <p:nvPr/>
          </p:nvSpPr>
          <p:spPr bwMode="auto">
            <a:xfrm>
              <a:off x="5060951" y="2552701"/>
              <a:ext cx="400050" cy="111125"/>
            </a:xfrm>
            <a:custGeom>
              <a:avLst/>
              <a:gdLst>
                <a:gd name="T0" fmla="*/ 151 w 162"/>
                <a:gd name="T1" fmla="*/ 12 h 45"/>
                <a:gd name="T2" fmla="*/ 150 w 162"/>
                <a:gd name="T3" fmla="*/ 15 h 45"/>
                <a:gd name="T4" fmla="*/ 137 w 162"/>
                <a:gd name="T5" fmla="*/ 31 h 45"/>
                <a:gd name="T6" fmla="*/ 122 w 162"/>
                <a:gd name="T7" fmla="*/ 33 h 45"/>
                <a:gd name="T8" fmla="*/ 106 w 162"/>
                <a:gd name="T9" fmla="*/ 28 h 45"/>
                <a:gd name="T10" fmla="*/ 77 w 162"/>
                <a:gd name="T11" fmla="*/ 14 h 45"/>
                <a:gd name="T12" fmla="*/ 47 w 162"/>
                <a:gd name="T13" fmla="*/ 0 h 45"/>
                <a:gd name="T14" fmla="*/ 30 w 162"/>
                <a:gd name="T15" fmla="*/ 0 h 45"/>
                <a:gd name="T16" fmla="*/ 18 w 162"/>
                <a:gd name="T17" fmla="*/ 1 h 45"/>
                <a:gd name="T18" fmla="*/ 15 w 162"/>
                <a:gd name="T19" fmla="*/ 1 h 45"/>
                <a:gd name="T20" fmla="*/ 14 w 162"/>
                <a:gd name="T21" fmla="*/ 2 h 45"/>
                <a:gd name="T22" fmla="*/ 0 w 162"/>
                <a:gd name="T23" fmla="*/ 18 h 45"/>
                <a:gd name="T24" fmla="*/ 25 w 162"/>
                <a:gd name="T25" fmla="*/ 30 h 45"/>
                <a:gd name="T26" fmla="*/ 29 w 162"/>
                <a:gd name="T27" fmla="*/ 31 h 45"/>
                <a:gd name="T28" fmla="*/ 33 w 162"/>
                <a:gd name="T29" fmla="*/ 30 h 45"/>
                <a:gd name="T30" fmla="*/ 79 w 162"/>
                <a:gd name="T31" fmla="*/ 32 h 45"/>
                <a:gd name="T32" fmla="*/ 120 w 162"/>
                <a:gd name="T33" fmla="*/ 44 h 45"/>
                <a:gd name="T34" fmla="*/ 136 w 162"/>
                <a:gd name="T35" fmla="*/ 43 h 45"/>
                <a:gd name="T36" fmla="*/ 155 w 162"/>
                <a:gd name="T37" fmla="*/ 20 h 45"/>
                <a:gd name="T38" fmla="*/ 155 w 162"/>
                <a:gd name="T39" fmla="*/ 16 h 45"/>
                <a:gd name="T40" fmla="*/ 159 w 162"/>
                <a:gd name="T41" fmla="*/ 12 h 45"/>
                <a:gd name="T42" fmla="*/ 161 w 162"/>
                <a:gd name="T43" fmla="*/ 5 h 45"/>
                <a:gd name="T44" fmla="*/ 155 w 162"/>
                <a:gd name="T45" fmla="*/ 0 h 45"/>
                <a:gd name="T46" fmla="*/ 149 w 162"/>
                <a:gd name="T47" fmla="*/ 5 h 45"/>
                <a:gd name="T48" fmla="*/ 151 w 162"/>
                <a:gd name="T49"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45">
                  <a:moveTo>
                    <a:pt x="151" y="12"/>
                  </a:moveTo>
                  <a:cubicBezTo>
                    <a:pt x="151" y="13"/>
                    <a:pt x="151" y="14"/>
                    <a:pt x="150" y="15"/>
                  </a:cubicBezTo>
                  <a:cubicBezTo>
                    <a:pt x="147" y="21"/>
                    <a:pt x="144" y="28"/>
                    <a:pt x="137" y="31"/>
                  </a:cubicBezTo>
                  <a:cubicBezTo>
                    <a:pt x="133" y="34"/>
                    <a:pt x="127" y="34"/>
                    <a:pt x="122" y="33"/>
                  </a:cubicBezTo>
                  <a:cubicBezTo>
                    <a:pt x="116" y="32"/>
                    <a:pt x="111" y="31"/>
                    <a:pt x="106" y="28"/>
                  </a:cubicBezTo>
                  <a:cubicBezTo>
                    <a:pt x="96" y="24"/>
                    <a:pt x="87" y="19"/>
                    <a:pt x="77" y="14"/>
                  </a:cubicBezTo>
                  <a:cubicBezTo>
                    <a:pt x="67" y="8"/>
                    <a:pt x="58" y="2"/>
                    <a:pt x="47" y="0"/>
                  </a:cubicBezTo>
                  <a:cubicBezTo>
                    <a:pt x="41" y="0"/>
                    <a:pt x="35" y="0"/>
                    <a:pt x="30" y="0"/>
                  </a:cubicBezTo>
                  <a:cubicBezTo>
                    <a:pt x="18" y="1"/>
                    <a:pt x="18" y="1"/>
                    <a:pt x="18" y="1"/>
                  </a:cubicBezTo>
                  <a:cubicBezTo>
                    <a:pt x="17" y="1"/>
                    <a:pt x="16" y="1"/>
                    <a:pt x="15" y="1"/>
                  </a:cubicBezTo>
                  <a:cubicBezTo>
                    <a:pt x="14" y="2"/>
                    <a:pt x="14" y="2"/>
                    <a:pt x="14" y="2"/>
                  </a:cubicBezTo>
                  <a:cubicBezTo>
                    <a:pt x="0" y="18"/>
                    <a:pt x="0" y="18"/>
                    <a:pt x="0" y="18"/>
                  </a:cubicBezTo>
                  <a:cubicBezTo>
                    <a:pt x="25" y="30"/>
                    <a:pt x="25" y="30"/>
                    <a:pt x="25" y="30"/>
                  </a:cubicBezTo>
                  <a:cubicBezTo>
                    <a:pt x="26" y="30"/>
                    <a:pt x="27" y="31"/>
                    <a:pt x="29" y="31"/>
                  </a:cubicBezTo>
                  <a:cubicBezTo>
                    <a:pt x="30" y="31"/>
                    <a:pt x="32" y="31"/>
                    <a:pt x="33" y="30"/>
                  </a:cubicBezTo>
                  <a:cubicBezTo>
                    <a:pt x="49" y="28"/>
                    <a:pt x="64" y="28"/>
                    <a:pt x="79" y="32"/>
                  </a:cubicBezTo>
                  <a:cubicBezTo>
                    <a:pt x="93" y="35"/>
                    <a:pt x="106" y="41"/>
                    <a:pt x="120" y="44"/>
                  </a:cubicBezTo>
                  <a:cubicBezTo>
                    <a:pt x="126" y="45"/>
                    <a:pt x="131" y="44"/>
                    <a:pt x="136" y="43"/>
                  </a:cubicBezTo>
                  <a:cubicBezTo>
                    <a:pt x="147" y="40"/>
                    <a:pt x="154" y="31"/>
                    <a:pt x="155" y="20"/>
                  </a:cubicBezTo>
                  <a:cubicBezTo>
                    <a:pt x="155" y="19"/>
                    <a:pt x="155" y="17"/>
                    <a:pt x="155" y="16"/>
                  </a:cubicBezTo>
                  <a:cubicBezTo>
                    <a:pt x="156" y="14"/>
                    <a:pt x="158" y="14"/>
                    <a:pt x="159" y="12"/>
                  </a:cubicBezTo>
                  <a:cubicBezTo>
                    <a:pt x="161" y="10"/>
                    <a:pt x="162" y="8"/>
                    <a:pt x="161" y="5"/>
                  </a:cubicBezTo>
                  <a:cubicBezTo>
                    <a:pt x="160" y="3"/>
                    <a:pt x="158" y="1"/>
                    <a:pt x="155" y="0"/>
                  </a:cubicBezTo>
                  <a:cubicBezTo>
                    <a:pt x="153" y="2"/>
                    <a:pt x="150" y="3"/>
                    <a:pt x="149" y="5"/>
                  </a:cubicBezTo>
                  <a:cubicBezTo>
                    <a:pt x="149" y="8"/>
                    <a:pt x="151" y="10"/>
                    <a:pt x="151" y="12"/>
                  </a:cubicBezTo>
                  <a:close/>
                </a:path>
              </a:pathLst>
            </a:custGeom>
            <a:solidFill>
              <a:srgbClr val="60616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81" name="ïṡľîdè"/>
            <p:cNvSpPr/>
            <p:nvPr/>
          </p:nvSpPr>
          <p:spPr bwMode="auto">
            <a:xfrm>
              <a:off x="5060951" y="2552701"/>
              <a:ext cx="400050" cy="111125"/>
            </a:xfrm>
            <a:custGeom>
              <a:avLst/>
              <a:gdLst>
                <a:gd name="T0" fmla="*/ 151 w 162"/>
                <a:gd name="T1" fmla="*/ 12 h 45"/>
                <a:gd name="T2" fmla="*/ 150 w 162"/>
                <a:gd name="T3" fmla="*/ 15 h 45"/>
                <a:gd name="T4" fmla="*/ 137 w 162"/>
                <a:gd name="T5" fmla="*/ 31 h 45"/>
                <a:gd name="T6" fmla="*/ 122 w 162"/>
                <a:gd name="T7" fmla="*/ 33 h 45"/>
                <a:gd name="T8" fmla="*/ 106 w 162"/>
                <a:gd name="T9" fmla="*/ 28 h 45"/>
                <a:gd name="T10" fmla="*/ 77 w 162"/>
                <a:gd name="T11" fmla="*/ 14 h 45"/>
                <a:gd name="T12" fmla="*/ 47 w 162"/>
                <a:gd name="T13" fmla="*/ 0 h 45"/>
                <a:gd name="T14" fmla="*/ 30 w 162"/>
                <a:gd name="T15" fmla="*/ 0 h 45"/>
                <a:gd name="T16" fmla="*/ 18 w 162"/>
                <a:gd name="T17" fmla="*/ 1 h 45"/>
                <a:gd name="T18" fmla="*/ 15 w 162"/>
                <a:gd name="T19" fmla="*/ 1 h 45"/>
                <a:gd name="T20" fmla="*/ 14 w 162"/>
                <a:gd name="T21" fmla="*/ 2 h 45"/>
                <a:gd name="T22" fmla="*/ 0 w 162"/>
                <a:gd name="T23" fmla="*/ 18 h 45"/>
                <a:gd name="T24" fmla="*/ 25 w 162"/>
                <a:gd name="T25" fmla="*/ 30 h 45"/>
                <a:gd name="T26" fmla="*/ 29 w 162"/>
                <a:gd name="T27" fmla="*/ 31 h 45"/>
                <a:gd name="T28" fmla="*/ 33 w 162"/>
                <a:gd name="T29" fmla="*/ 30 h 45"/>
                <a:gd name="T30" fmla="*/ 79 w 162"/>
                <a:gd name="T31" fmla="*/ 32 h 45"/>
                <a:gd name="T32" fmla="*/ 120 w 162"/>
                <a:gd name="T33" fmla="*/ 44 h 45"/>
                <a:gd name="T34" fmla="*/ 136 w 162"/>
                <a:gd name="T35" fmla="*/ 43 h 45"/>
                <a:gd name="T36" fmla="*/ 155 w 162"/>
                <a:gd name="T37" fmla="*/ 20 h 45"/>
                <a:gd name="T38" fmla="*/ 155 w 162"/>
                <a:gd name="T39" fmla="*/ 16 h 45"/>
                <a:gd name="T40" fmla="*/ 159 w 162"/>
                <a:gd name="T41" fmla="*/ 12 h 45"/>
                <a:gd name="T42" fmla="*/ 161 w 162"/>
                <a:gd name="T43" fmla="*/ 5 h 45"/>
                <a:gd name="T44" fmla="*/ 155 w 162"/>
                <a:gd name="T45" fmla="*/ 0 h 45"/>
                <a:gd name="T46" fmla="*/ 149 w 162"/>
                <a:gd name="T47" fmla="*/ 5 h 45"/>
                <a:gd name="T48" fmla="*/ 151 w 162"/>
                <a:gd name="T49"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45">
                  <a:moveTo>
                    <a:pt x="151" y="12"/>
                  </a:moveTo>
                  <a:cubicBezTo>
                    <a:pt x="151" y="13"/>
                    <a:pt x="151" y="14"/>
                    <a:pt x="150" y="15"/>
                  </a:cubicBezTo>
                  <a:cubicBezTo>
                    <a:pt x="147" y="21"/>
                    <a:pt x="144" y="28"/>
                    <a:pt x="137" y="31"/>
                  </a:cubicBezTo>
                  <a:cubicBezTo>
                    <a:pt x="133" y="34"/>
                    <a:pt x="127" y="34"/>
                    <a:pt x="122" y="33"/>
                  </a:cubicBezTo>
                  <a:cubicBezTo>
                    <a:pt x="116" y="32"/>
                    <a:pt x="111" y="31"/>
                    <a:pt x="106" y="28"/>
                  </a:cubicBezTo>
                  <a:cubicBezTo>
                    <a:pt x="96" y="24"/>
                    <a:pt x="87" y="19"/>
                    <a:pt x="77" y="14"/>
                  </a:cubicBezTo>
                  <a:cubicBezTo>
                    <a:pt x="67" y="8"/>
                    <a:pt x="58" y="2"/>
                    <a:pt x="47" y="0"/>
                  </a:cubicBezTo>
                  <a:cubicBezTo>
                    <a:pt x="41" y="0"/>
                    <a:pt x="35" y="0"/>
                    <a:pt x="30" y="0"/>
                  </a:cubicBezTo>
                  <a:cubicBezTo>
                    <a:pt x="18" y="1"/>
                    <a:pt x="18" y="1"/>
                    <a:pt x="18" y="1"/>
                  </a:cubicBezTo>
                  <a:cubicBezTo>
                    <a:pt x="17" y="1"/>
                    <a:pt x="16" y="1"/>
                    <a:pt x="15" y="1"/>
                  </a:cubicBezTo>
                  <a:cubicBezTo>
                    <a:pt x="14" y="2"/>
                    <a:pt x="14" y="2"/>
                    <a:pt x="14" y="2"/>
                  </a:cubicBezTo>
                  <a:cubicBezTo>
                    <a:pt x="0" y="18"/>
                    <a:pt x="0" y="18"/>
                    <a:pt x="0" y="18"/>
                  </a:cubicBezTo>
                  <a:cubicBezTo>
                    <a:pt x="25" y="30"/>
                    <a:pt x="25" y="30"/>
                    <a:pt x="25" y="30"/>
                  </a:cubicBezTo>
                  <a:cubicBezTo>
                    <a:pt x="26" y="30"/>
                    <a:pt x="27" y="31"/>
                    <a:pt x="29" y="31"/>
                  </a:cubicBezTo>
                  <a:cubicBezTo>
                    <a:pt x="30" y="31"/>
                    <a:pt x="32" y="31"/>
                    <a:pt x="33" y="30"/>
                  </a:cubicBezTo>
                  <a:cubicBezTo>
                    <a:pt x="49" y="28"/>
                    <a:pt x="64" y="28"/>
                    <a:pt x="79" y="32"/>
                  </a:cubicBezTo>
                  <a:cubicBezTo>
                    <a:pt x="93" y="35"/>
                    <a:pt x="106" y="41"/>
                    <a:pt x="120" y="44"/>
                  </a:cubicBezTo>
                  <a:cubicBezTo>
                    <a:pt x="126" y="45"/>
                    <a:pt x="131" y="44"/>
                    <a:pt x="136" y="43"/>
                  </a:cubicBezTo>
                  <a:cubicBezTo>
                    <a:pt x="147" y="40"/>
                    <a:pt x="154" y="31"/>
                    <a:pt x="155" y="20"/>
                  </a:cubicBezTo>
                  <a:cubicBezTo>
                    <a:pt x="155" y="19"/>
                    <a:pt x="155" y="17"/>
                    <a:pt x="155" y="16"/>
                  </a:cubicBezTo>
                  <a:cubicBezTo>
                    <a:pt x="156" y="14"/>
                    <a:pt x="158" y="14"/>
                    <a:pt x="159" y="12"/>
                  </a:cubicBezTo>
                  <a:cubicBezTo>
                    <a:pt x="161" y="10"/>
                    <a:pt x="162" y="8"/>
                    <a:pt x="161" y="5"/>
                  </a:cubicBezTo>
                  <a:cubicBezTo>
                    <a:pt x="160" y="3"/>
                    <a:pt x="158" y="1"/>
                    <a:pt x="155" y="0"/>
                  </a:cubicBezTo>
                  <a:cubicBezTo>
                    <a:pt x="153" y="2"/>
                    <a:pt x="150" y="3"/>
                    <a:pt x="149" y="5"/>
                  </a:cubicBezTo>
                  <a:cubicBezTo>
                    <a:pt x="149" y="8"/>
                    <a:pt x="151" y="10"/>
                    <a:pt x="151" y="12"/>
                  </a:cubicBezTo>
                  <a:close/>
                </a:path>
              </a:pathLst>
            </a:custGeom>
            <a:gradFill>
              <a:gsLst>
                <a:gs pos="12000">
                  <a:schemeClr val="tx1">
                    <a:alpha val="24000"/>
                  </a:schemeClr>
                </a:gs>
                <a:gs pos="100000">
                  <a:srgbClr val="68A4FD">
                    <a:alpha val="0"/>
                  </a:srgbClr>
                </a:gs>
              </a:gsLst>
              <a:lin ang="162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11282" name="işľiďe"/>
            <p:cNvSpPr/>
            <p:nvPr/>
          </p:nvSpPr>
          <p:spPr bwMode="auto">
            <a:xfrm>
              <a:off x="5565776" y="2657476"/>
              <a:ext cx="382588" cy="146050"/>
            </a:xfrm>
            <a:custGeom>
              <a:avLst/>
              <a:gdLst>
                <a:gd name="T0" fmla="*/ 155 w 155"/>
                <a:gd name="T1" fmla="*/ 32 h 59"/>
                <a:gd name="T2" fmla="*/ 154 w 155"/>
                <a:gd name="T3" fmla="*/ 36 h 59"/>
                <a:gd name="T4" fmla="*/ 92 w 155"/>
                <a:gd name="T5" fmla="*/ 53 h 59"/>
                <a:gd name="T6" fmla="*/ 55 w 155"/>
                <a:gd name="T7" fmla="*/ 55 h 59"/>
                <a:gd name="T8" fmla="*/ 34 w 155"/>
                <a:gd name="T9" fmla="*/ 42 h 59"/>
                <a:gd name="T10" fmla="*/ 0 w 155"/>
                <a:gd name="T11" fmla="*/ 9 h 59"/>
                <a:gd name="T12" fmla="*/ 1 w 155"/>
                <a:gd name="T13" fmla="*/ 0 h 59"/>
                <a:gd name="T14" fmla="*/ 65 w 155"/>
                <a:gd name="T15" fmla="*/ 43 h 59"/>
                <a:gd name="T16" fmla="*/ 155 w 155"/>
                <a:gd name="T17" fmla="*/ 3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59">
                  <a:moveTo>
                    <a:pt x="155" y="32"/>
                  </a:moveTo>
                  <a:cubicBezTo>
                    <a:pt x="154" y="36"/>
                    <a:pt x="154" y="36"/>
                    <a:pt x="154" y="36"/>
                  </a:cubicBezTo>
                  <a:cubicBezTo>
                    <a:pt x="92" y="53"/>
                    <a:pt x="92" y="53"/>
                    <a:pt x="92" y="53"/>
                  </a:cubicBezTo>
                  <a:cubicBezTo>
                    <a:pt x="80" y="56"/>
                    <a:pt x="66" y="59"/>
                    <a:pt x="55" y="55"/>
                  </a:cubicBezTo>
                  <a:cubicBezTo>
                    <a:pt x="47" y="52"/>
                    <a:pt x="40" y="48"/>
                    <a:pt x="34" y="42"/>
                  </a:cubicBezTo>
                  <a:cubicBezTo>
                    <a:pt x="22" y="32"/>
                    <a:pt x="10" y="21"/>
                    <a:pt x="0" y="9"/>
                  </a:cubicBezTo>
                  <a:cubicBezTo>
                    <a:pt x="1" y="0"/>
                    <a:pt x="1" y="0"/>
                    <a:pt x="1" y="0"/>
                  </a:cubicBezTo>
                  <a:cubicBezTo>
                    <a:pt x="1" y="0"/>
                    <a:pt x="48" y="44"/>
                    <a:pt x="65" y="43"/>
                  </a:cubicBezTo>
                  <a:cubicBezTo>
                    <a:pt x="81" y="42"/>
                    <a:pt x="147" y="33"/>
                    <a:pt x="155" y="32"/>
                  </a:cubicBezTo>
                  <a:close/>
                </a:path>
              </a:pathLst>
            </a:custGeom>
            <a:gradFill>
              <a:gsLst>
                <a:gs pos="4000">
                  <a:schemeClr val="bg1">
                    <a:alpha val="21000"/>
                  </a:schemeClr>
                </a:gs>
                <a:gs pos="100000">
                  <a:schemeClr val="bg1">
                    <a:alpha val="0"/>
                  </a:schemeClr>
                </a:gs>
              </a:gsLst>
              <a:lin ang="54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11283" name="íṩlïdè"/>
            <p:cNvSpPr/>
            <p:nvPr/>
          </p:nvSpPr>
          <p:spPr bwMode="auto">
            <a:xfrm>
              <a:off x="4859338" y="3036888"/>
              <a:ext cx="485775" cy="366713"/>
            </a:xfrm>
            <a:custGeom>
              <a:avLst/>
              <a:gdLst>
                <a:gd name="T0" fmla="*/ 11 w 196"/>
                <a:gd name="T1" fmla="*/ 16 h 148"/>
                <a:gd name="T2" fmla="*/ 174 w 196"/>
                <a:gd name="T3" fmla="*/ 0 h 148"/>
                <a:gd name="T4" fmla="*/ 186 w 196"/>
                <a:gd name="T5" fmla="*/ 10 h 148"/>
                <a:gd name="T6" fmla="*/ 196 w 196"/>
                <a:gd name="T7" fmla="*/ 120 h 148"/>
                <a:gd name="T8" fmla="*/ 186 w 196"/>
                <a:gd name="T9" fmla="*/ 132 h 148"/>
                <a:gd name="T10" fmla="*/ 23 w 196"/>
                <a:gd name="T11" fmla="*/ 148 h 148"/>
                <a:gd name="T12" fmla="*/ 11 w 196"/>
                <a:gd name="T13" fmla="*/ 138 h 148"/>
                <a:gd name="T14" fmla="*/ 1 w 196"/>
                <a:gd name="T15" fmla="*/ 28 h 148"/>
                <a:gd name="T16" fmla="*/ 11 w 196"/>
                <a:gd name="T17" fmla="*/ 1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48">
                  <a:moveTo>
                    <a:pt x="11" y="16"/>
                  </a:moveTo>
                  <a:cubicBezTo>
                    <a:pt x="174" y="0"/>
                    <a:pt x="174" y="0"/>
                    <a:pt x="174" y="0"/>
                  </a:cubicBezTo>
                  <a:cubicBezTo>
                    <a:pt x="180" y="0"/>
                    <a:pt x="185" y="4"/>
                    <a:pt x="186" y="10"/>
                  </a:cubicBezTo>
                  <a:cubicBezTo>
                    <a:pt x="196" y="120"/>
                    <a:pt x="196" y="120"/>
                    <a:pt x="196" y="120"/>
                  </a:cubicBezTo>
                  <a:cubicBezTo>
                    <a:pt x="196" y="126"/>
                    <a:pt x="192" y="132"/>
                    <a:pt x="186" y="132"/>
                  </a:cubicBezTo>
                  <a:cubicBezTo>
                    <a:pt x="23" y="148"/>
                    <a:pt x="23" y="148"/>
                    <a:pt x="23" y="148"/>
                  </a:cubicBezTo>
                  <a:cubicBezTo>
                    <a:pt x="17" y="148"/>
                    <a:pt x="12" y="144"/>
                    <a:pt x="11" y="138"/>
                  </a:cubicBezTo>
                  <a:cubicBezTo>
                    <a:pt x="1" y="28"/>
                    <a:pt x="1" y="28"/>
                    <a:pt x="1" y="28"/>
                  </a:cubicBezTo>
                  <a:cubicBezTo>
                    <a:pt x="0" y="22"/>
                    <a:pt x="5" y="16"/>
                    <a:pt x="11" y="16"/>
                  </a:cubicBezTo>
                  <a:close/>
                </a:path>
              </a:pathLst>
            </a:custGeom>
            <a:solidFill>
              <a:srgbClr val="60616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84" name="îslîḋé"/>
            <p:cNvSpPr/>
            <p:nvPr/>
          </p:nvSpPr>
          <p:spPr bwMode="auto">
            <a:xfrm>
              <a:off x="4852988" y="3036888"/>
              <a:ext cx="484188" cy="366713"/>
            </a:xfrm>
            <a:custGeom>
              <a:avLst/>
              <a:gdLst>
                <a:gd name="T0" fmla="*/ 10 w 196"/>
                <a:gd name="T1" fmla="*/ 16 h 148"/>
                <a:gd name="T2" fmla="*/ 173 w 196"/>
                <a:gd name="T3" fmla="*/ 1 h 148"/>
                <a:gd name="T4" fmla="*/ 185 w 196"/>
                <a:gd name="T5" fmla="*/ 11 h 148"/>
                <a:gd name="T6" fmla="*/ 195 w 196"/>
                <a:gd name="T7" fmla="*/ 121 h 148"/>
                <a:gd name="T8" fmla="*/ 185 w 196"/>
                <a:gd name="T9" fmla="*/ 133 h 148"/>
                <a:gd name="T10" fmla="*/ 23 w 196"/>
                <a:gd name="T11" fmla="*/ 148 h 148"/>
                <a:gd name="T12" fmla="*/ 11 w 196"/>
                <a:gd name="T13" fmla="*/ 138 h 148"/>
                <a:gd name="T14" fmla="*/ 0 w 196"/>
                <a:gd name="T15" fmla="*/ 28 h 148"/>
                <a:gd name="T16" fmla="*/ 10 w 196"/>
                <a:gd name="T17" fmla="*/ 1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48">
                  <a:moveTo>
                    <a:pt x="10" y="16"/>
                  </a:moveTo>
                  <a:cubicBezTo>
                    <a:pt x="173" y="1"/>
                    <a:pt x="173" y="1"/>
                    <a:pt x="173" y="1"/>
                  </a:cubicBezTo>
                  <a:cubicBezTo>
                    <a:pt x="179" y="0"/>
                    <a:pt x="184" y="5"/>
                    <a:pt x="185" y="11"/>
                  </a:cubicBezTo>
                  <a:cubicBezTo>
                    <a:pt x="195" y="121"/>
                    <a:pt x="195" y="121"/>
                    <a:pt x="195" y="121"/>
                  </a:cubicBezTo>
                  <a:cubicBezTo>
                    <a:pt x="196" y="127"/>
                    <a:pt x="191" y="132"/>
                    <a:pt x="185" y="133"/>
                  </a:cubicBezTo>
                  <a:cubicBezTo>
                    <a:pt x="23" y="148"/>
                    <a:pt x="23" y="148"/>
                    <a:pt x="23" y="148"/>
                  </a:cubicBezTo>
                  <a:cubicBezTo>
                    <a:pt x="17" y="148"/>
                    <a:pt x="11" y="144"/>
                    <a:pt x="11" y="138"/>
                  </a:cubicBezTo>
                  <a:cubicBezTo>
                    <a:pt x="0" y="28"/>
                    <a:pt x="0" y="28"/>
                    <a:pt x="0" y="28"/>
                  </a:cubicBezTo>
                  <a:cubicBezTo>
                    <a:pt x="0" y="22"/>
                    <a:pt x="4" y="17"/>
                    <a:pt x="10" y="16"/>
                  </a:cubicBezTo>
                  <a:close/>
                </a:path>
              </a:pathLst>
            </a:custGeom>
            <a:gradFill>
              <a:gsLst>
                <a:gs pos="4000">
                  <a:schemeClr val="tx1">
                    <a:alpha val="52000"/>
                  </a:schemeClr>
                </a:gs>
                <a:gs pos="100000">
                  <a:schemeClr val="tx1">
                    <a:alpha val="0"/>
                  </a:schemeClr>
                </a:gs>
              </a:gsLst>
              <a:lin ang="162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11285" name="îśļïḍe"/>
            <p:cNvSpPr/>
            <p:nvPr/>
          </p:nvSpPr>
          <p:spPr bwMode="auto">
            <a:xfrm>
              <a:off x="4775201" y="3044826"/>
              <a:ext cx="485775" cy="365125"/>
            </a:xfrm>
            <a:custGeom>
              <a:avLst/>
              <a:gdLst>
                <a:gd name="T0" fmla="*/ 11 w 196"/>
                <a:gd name="T1" fmla="*/ 16 h 148"/>
                <a:gd name="T2" fmla="*/ 173 w 196"/>
                <a:gd name="T3" fmla="*/ 1 h 148"/>
                <a:gd name="T4" fmla="*/ 185 w 196"/>
                <a:gd name="T5" fmla="*/ 11 h 148"/>
                <a:gd name="T6" fmla="*/ 195 w 196"/>
                <a:gd name="T7" fmla="*/ 120 h 148"/>
                <a:gd name="T8" fmla="*/ 185 w 196"/>
                <a:gd name="T9" fmla="*/ 132 h 148"/>
                <a:gd name="T10" fmla="*/ 23 w 196"/>
                <a:gd name="T11" fmla="*/ 148 h 148"/>
                <a:gd name="T12" fmla="*/ 11 w 196"/>
                <a:gd name="T13" fmla="*/ 138 h 148"/>
                <a:gd name="T14" fmla="*/ 1 w 196"/>
                <a:gd name="T15" fmla="*/ 28 h 148"/>
                <a:gd name="T16" fmla="*/ 11 w 196"/>
                <a:gd name="T17" fmla="*/ 1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48">
                  <a:moveTo>
                    <a:pt x="11" y="16"/>
                  </a:moveTo>
                  <a:cubicBezTo>
                    <a:pt x="173" y="1"/>
                    <a:pt x="173" y="1"/>
                    <a:pt x="173" y="1"/>
                  </a:cubicBezTo>
                  <a:cubicBezTo>
                    <a:pt x="179" y="0"/>
                    <a:pt x="184" y="4"/>
                    <a:pt x="185" y="11"/>
                  </a:cubicBezTo>
                  <a:cubicBezTo>
                    <a:pt x="195" y="120"/>
                    <a:pt x="195" y="120"/>
                    <a:pt x="195" y="120"/>
                  </a:cubicBezTo>
                  <a:cubicBezTo>
                    <a:pt x="196" y="126"/>
                    <a:pt x="192" y="132"/>
                    <a:pt x="185" y="132"/>
                  </a:cubicBezTo>
                  <a:cubicBezTo>
                    <a:pt x="23" y="148"/>
                    <a:pt x="23" y="148"/>
                    <a:pt x="23" y="148"/>
                  </a:cubicBezTo>
                  <a:cubicBezTo>
                    <a:pt x="17" y="148"/>
                    <a:pt x="12" y="144"/>
                    <a:pt x="11" y="138"/>
                  </a:cubicBezTo>
                  <a:cubicBezTo>
                    <a:pt x="1" y="28"/>
                    <a:pt x="1" y="28"/>
                    <a:pt x="1" y="28"/>
                  </a:cubicBezTo>
                  <a:cubicBezTo>
                    <a:pt x="0" y="22"/>
                    <a:pt x="4" y="17"/>
                    <a:pt x="11" y="16"/>
                  </a:cubicBezTo>
                  <a:close/>
                </a:path>
              </a:pathLst>
            </a:custGeom>
            <a:solidFill>
              <a:srgbClr val="60616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86" name="îṡḻíḓé"/>
            <p:cNvSpPr/>
            <p:nvPr/>
          </p:nvSpPr>
          <p:spPr bwMode="auto">
            <a:xfrm>
              <a:off x="5013326" y="2911476"/>
              <a:ext cx="58738" cy="57150"/>
            </a:xfrm>
            <a:custGeom>
              <a:avLst/>
              <a:gdLst>
                <a:gd name="T0" fmla="*/ 0 w 24"/>
                <a:gd name="T1" fmla="*/ 20 h 23"/>
                <a:gd name="T2" fmla="*/ 3 w 24"/>
                <a:gd name="T3" fmla="*/ 23 h 23"/>
                <a:gd name="T4" fmla="*/ 20 w 24"/>
                <a:gd name="T5" fmla="*/ 22 h 23"/>
                <a:gd name="T6" fmla="*/ 24 w 24"/>
                <a:gd name="T7" fmla="*/ 18 h 23"/>
                <a:gd name="T8" fmla="*/ 0 w 24"/>
                <a:gd name="T9" fmla="*/ 20 h 23"/>
              </a:gdLst>
              <a:ahLst/>
              <a:cxnLst>
                <a:cxn ang="0">
                  <a:pos x="T0" y="T1"/>
                </a:cxn>
                <a:cxn ang="0">
                  <a:pos x="T2" y="T3"/>
                </a:cxn>
                <a:cxn ang="0">
                  <a:pos x="T4" y="T5"/>
                </a:cxn>
                <a:cxn ang="0">
                  <a:pos x="T6" y="T7"/>
                </a:cxn>
                <a:cxn ang="0">
                  <a:pos x="T8" y="T9"/>
                </a:cxn>
              </a:cxnLst>
              <a:rect l="0" t="0" r="r" b="b"/>
              <a:pathLst>
                <a:path w="24" h="23">
                  <a:moveTo>
                    <a:pt x="0" y="20"/>
                  </a:moveTo>
                  <a:cubicBezTo>
                    <a:pt x="3" y="23"/>
                    <a:pt x="3" y="23"/>
                    <a:pt x="3" y="23"/>
                  </a:cubicBezTo>
                  <a:cubicBezTo>
                    <a:pt x="3" y="23"/>
                    <a:pt x="13" y="11"/>
                    <a:pt x="20" y="22"/>
                  </a:cubicBezTo>
                  <a:cubicBezTo>
                    <a:pt x="24" y="18"/>
                    <a:pt x="24" y="18"/>
                    <a:pt x="24" y="18"/>
                  </a:cubicBezTo>
                  <a:cubicBezTo>
                    <a:pt x="24" y="18"/>
                    <a:pt x="10" y="0"/>
                    <a:pt x="0" y="20"/>
                  </a:cubicBezTo>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87" name="ïṣļîďe"/>
            <p:cNvSpPr/>
            <p:nvPr/>
          </p:nvSpPr>
          <p:spPr bwMode="auto">
            <a:xfrm>
              <a:off x="5934076" y="2701926"/>
              <a:ext cx="17463" cy="46038"/>
            </a:xfrm>
            <a:custGeom>
              <a:avLst/>
              <a:gdLst>
                <a:gd name="T0" fmla="*/ 5 w 7"/>
                <a:gd name="T1" fmla="*/ 0 h 19"/>
                <a:gd name="T2" fmla="*/ 1 w 7"/>
                <a:gd name="T3" fmla="*/ 0 h 19"/>
                <a:gd name="T4" fmla="*/ 3 w 7"/>
                <a:gd name="T5" fmla="*/ 19 h 19"/>
                <a:gd name="T6" fmla="*/ 5 w 7"/>
                <a:gd name="T7" fmla="*/ 18 h 19"/>
                <a:gd name="T8" fmla="*/ 7 w 7"/>
                <a:gd name="T9" fmla="*/ 14 h 19"/>
                <a:gd name="T10" fmla="*/ 5 w 7"/>
                <a:gd name="T11" fmla="*/ 0 h 19"/>
              </a:gdLst>
              <a:ahLst/>
              <a:cxnLst>
                <a:cxn ang="0">
                  <a:pos x="T0" y="T1"/>
                </a:cxn>
                <a:cxn ang="0">
                  <a:pos x="T2" y="T3"/>
                </a:cxn>
                <a:cxn ang="0">
                  <a:pos x="T4" y="T5"/>
                </a:cxn>
                <a:cxn ang="0">
                  <a:pos x="T6" y="T7"/>
                </a:cxn>
                <a:cxn ang="0">
                  <a:pos x="T8" y="T9"/>
                </a:cxn>
                <a:cxn ang="0">
                  <a:pos x="T10" y="T11"/>
                </a:cxn>
              </a:cxnLst>
              <a:rect l="0" t="0" r="r" b="b"/>
              <a:pathLst>
                <a:path w="7" h="19">
                  <a:moveTo>
                    <a:pt x="5" y="0"/>
                  </a:moveTo>
                  <a:cubicBezTo>
                    <a:pt x="1" y="0"/>
                    <a:pt x="1" y="0"/>
                    <a:pt x="1" y="0"/>
                  </a:cubicBezTo>
                  <a:cubicBezTo>
                    <a:pt x="1" y="0"/>
                    <a:pt x="0" y="16"/>
                    <a:pt x="3" y="19"/>
                  </a:cubicBezTo>
                  <a:cubicBezTo>
                    <a:pt x="5" y="18"/>
                    <a:pt x="5" y="18"/>
                    <a:pt x="5" y="18"/>
                  </a:cubicBezTo>
                  <a:cubicBezTo>
                    <a:pt x="7" y="14"/>
                    <a:pt x="7" y="14"/>
                    <a:pt x="7" y="14"/>
                  </a:cubicBezTo>
                  <a:cubicBezTo>
                    <a:pt x="5" y="10"/>
                    <a:pt x="4" y="5"/>
                    <a:pt x="5" y="0"/>
                  </a:cubicBezTo>
                  <a:close/>
                </a:path>
              </a:pathLst>
            </a:custGeom>
            <a:solidFill>
              <a:srgbClr val="68A4F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288" name="îşlíḓê"/>
            <p:cNvSpPr/>
            <p:nvPr/>
          </p:nvSpPr>
          <p:spPr bwMode="auto">
            <a:xfrm>
              <a:off x="5934076" y="2701926"/>
              <a:ext cx="17463" cy="46038"/>
            </a:xfrm>
            <a:custGeom>
              <a:avLst/>
              <a:gdLst>
                <a:gd name="T0" fmla="*/ 5 w 7"/>
                <a:gd name="T1" fmla="*/ 0 h 19"/>
                <a:gd name="T2" fmla="*/ 1 w 7"/>
                <a:gd name="T3" fmla="*/ 0 h 19"/>
                <a:gd name="T4" fmla="*/ 1 w 7"/>
                <a:gd name="T5" fmla="*/ 14 h 19"/>
                <a:gd name="T6" fmla="*/ 3 w 7"/>
                <a:gd name="T7" fmla="*/ 19 h 19"/>
                <a:gd name="T8" fmla="*/ 5 w 7"/>
                <a:gd name="T9" fmla="*/ 18 h 19"/>
                <a:gd name="T10" fmla="*/ 7 w 7"/>
                <a:gd name="T11" fmla="*/ 14 h 19"/>
                <a:gd name="T12" fmla="*/ 5 w 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7" h="19">
                  <a:moveTo>
                    <a:pt x="5" y="0"/>
                  </a:moveTo>
                  <a:cubicBezTo>
                    <a:pt x="1" y="0"/>
                    <a:pt x="1" y="0"/>
                    <a:pt x="1" y="0"/>
                  </a:cubicBezTo>
                  <a:cubicBezTo>
                    <a:pt x="1" y="0"/>
                    <a:pt x="0" y="9"/>
                    <a:pt x="1" y="14"/>
                  </a:cubicBezTo>
                  <a:cubicBezTo>
                    <a:pt x="2" y="16"/>
                    <a:pt x="2" y="18"/>
                    <a:pt x="3" y="19"/>
                  </a:cubicBezTo>
                  <a:cubicBezTo>
                    <a:pt x="5" y="18"/>
                    <a:pt x="5" y="18"/>
                    <a:pt x="5" y="18"/>
                  </a:cubicBezTo>
                  <a:cubicBezTo>
                    <a:pt x="7" y="14"/>
                    <a:pt x="7" y="14"/>
                    <a:pt x="7" y="14"/>
                  </a:cubicBezTo>
                  <a:cubicBezTo>
                    <a:pt x="5" y="10"/>
                    <a:pt x="4" y="5"/>
                    <a:pt x="5" y="0"/>
                  </a:cubicBezTo>
                  <a:close/>
                </a:path>
              </a:pathLst>
            </a:custGeom>
            <a:solidFill>
              <a:srgbClr val="606161">
                <a:alpha val="30000"/>
              </a:srgbClr>
            </a:solidFill>
            <a:ln>
              <a:noFill/>
            </a:ln>
          </p:spPr>
          <p:txBody>
            <a:bodyPr anchor="ctr"/>
            <a:p>
              <a:pPr algn="ctr"/>
              <a:endParaRPr>
                <a:latin typeface="思源黑体 Normal" panose="020B0400000000000000" charset="-122"/>
                <a:ea typeface="思源黑体 Normal" panose="020B0400000000000000" charset="-122"/>
              </a:endParaRPr>
            </a:p>
          </p:txBody>
        </p:sp>
        <p:sp>
          <p:nvSpPr>
            <p:cNvPr id="11289" name="iṧľîďe"/>
            <p:cNvSpPr/>
            <p:nvPr/>
          </p:nvSpPr>
          <p:spPr bwMode="auto">
            <a:xfrm>
              <a:off x="8232776" y="3687763"/>
              <a:ext cx="277813" cy="222250"/>
            </a:xfrm>
            <a:custGeom>
              <a:avLst/>
              <a:gdLst>
                <a:gd name="T0" fmla="*/ 13 w 112"/>
                <a:gd name="T1" fmla="*/ 6 h 90"/>
                <a:gd name="T2" fmla="*/ 3 w 112"/>
                <a:gd name="T3" fmla="*/ 10 h 90"/>
                <a:gd name="T4" fmla="*/ 3 w 112"/>
                <a:gd name="T5" fmla="*/ 13 h 90"/>
                <a:gd name="T6" fmla="*/ 1 w 112"/>
                <a:gd name="T7" fmla="*/ 73 h 90"/>
                <a:gd name="T8" fmla="*/ 3 w 112"/>
                <a:gd name="T9" fmla="*/ 80 h 90"/>
                <a:gd name="T10" fmla="*/ 21 w 112"/>
                <a:gd name="T11" fmla="*/ 86 h 90"/>
                <a:gd name="T12" fmla="*/ 42 w 112"/>
                <a:gd name="T13" fmla="*/ 88 h 90"/>
                <a:gd name="T14" fmla="*/ 56 w 112"/>
                <a:gd name="T15" fmla="*/ 78 h 90"/>
                <a:gd name="T16" fmla="*/ 112 w 112"/>
                <a:gd name="T17" fmla="*/ 4 h 90"/>
                <a:gd name="T18" fmla="*/ 63 w 112"/>
                <a:gd name="T19" fmla="*/ 6 h 90"/>
                <a:gd name="T20" fmla="*/ 13 w 112"/>
                <a:gd name="T21"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90">
                  <a:moveTo>
                    <a:pt x="13" y="6"/>
                  </a:moveTo>
                  <a:cubicBezTo>
                    <a:pt x="9" y="4"/>
                    <a:pt x="5" y="6"/>
                    <a:pt x="3" y="10"/>
                  </a:cubicBezTo>
                  <a:cubicBezTo>
                    <a:pt x="3" y="11"/>
                    <a:pt x="3" y="12"/>
                    <a:pt x="3" y="13"/>
                  </a:cubicBezTo>
                  <a:cubicBezTo>
                    <a:pt x="0" y="33"/>
                    <a:pt x="0" y="53"/>
                    <a:pt x="1" y="73"/>
                  </a:cubicBezTo>
                  <a:cubicBezTo>
                    <a:pt x="1" y="75"/>
                    <a:pt x="2" y="78"/>
                    <a:pt x="3" y="80"/>
                  </a:cubicBezTo>
                  <a:cubicBezTo>
                    <a:pt x="6" y="86"/>
                    <a:pt x="14" y="85"/>
                    <a:pt x="21" y="86"/>
                  </a:cubicBezTo>
                  <a:cubicBezTo>
                    <a:pt x="28" y="87"/>
                    <a:pt x="35" y="90"/>
                    <a:pt x="42" y="88"/>
                  </a:cubicBezTo>
                  <a:cubicBezTo>
                    <a:pt x="48" y="86"/>
                    <a:pt x="53" y="83"/>
                    <a:pt x="56" y="78"/>
                  </a:cubicBezTo>
                  <a:cubicBezTo>
                    <a:pt x="75" y="56"/>
                    <a:pt x="101" y="30"/>
                    <a:pt x="112" y="4"/>
                  </a:cubicBezTo>
                  <a:cubicBezTo>
                    <a:pt x="99" y="0"/>
                    <a:pt x="77" y="6"/>
                    <a:pt x="63" y="6"/>
                  </a:cubicBezTo>
                  <a:cubicBezTo>
                    <a:pt x="46" y="7"/>
                    <a:pt x="29" y="7"/>
                    <a:pt x="13" y="6"/>
                  </a:cubicBezTo>
                  <a:close/>
                </a:path>
              </a:pathLst>
            </a:custGeom>
            <a:gradFill>
              <a:gsLst>
                <a:gs pos="4000">
                  <a:schemeClr val="tx1">
                    <a:alpha val="21000"/>
                  </a:schemeClr>
                </a:gs>
                <a:gs pos="100000">
                  <a:schemeClr val="tx1">
                    <a:alpha val="0"/>
                  </a:schemeClr>
                </a:gs>
              </a:gsLst>
              <a:lin ang="16200000" scaled="0"/>
            </a:gradFill>
            <a:ln>
              <a:noFill/>
            </a:ln>
          </p:spPr>
          <p:txBody>
            <a:bodyPr anchor="ctr"/>
            <a:p>
              <a:pPr algn="ctr"/>
              <a:endParaRPr>
                <a:latin typeface="思源黑体 Normal" panose="020B0400000000000000" charset="-122"/>
                <a:ea typeface="思源黑体 Normal" panose="020B0400000000000000" charset="-122"/>
              </a:endParaRPr>
            </a:p>
          </p:txBody>
        </p:sp>
        <p:sp>
          <p:nvSpPr>
            <p:cNvPr id="11290" name="ï$1ïďê"/>
            <p:cNvSpPr/>
            <p:nvPr/>
          </p:nvSpPr>
          <p:spPr bwMode="auto">
            <a:xfrm>
              <a:off x="5470526" y="2055813"/>
              <a:ext cx="542925" cy="336550"/>
            </a:xfrm>
            <a:custGeom>
              <a:avLst/>
              <a:gdLst>
                <a:gd name="T0" fmla="*/ 219 w 219"/>
                <a:gd name="T1" fmla="*/ 74 h 136"/>
                <a:gd name="T2" fmla="*/ 131 w 219"/>
                <a:gd name="T3" fmla="*/ 36 h 136"/>
                <a:gd name="T4" fmla="*/ 0 w 219"/>
                <a:gd name="T5" fmla="*/ 0 h 136"/>
                <a:gd name="T6" fmla="*/ 56 w 219"/>
                <a:gd name="T7" fmla="*/ 77 h 136"/>
                <a:gd name="T8" fmla="*/ 156 w 219"/>
                <a:gd name="T9" fmla="*/ 92 h 136"/>
                <a:gd name="T10" fmla="*/ 219 w 219"/>
                <a:gd name="T11" fmla="*/ 122 h 136"/>
                <a:gd name="T12" fmla="*/ 219 w 219"/>
                <a:gd name="T13" fmla="*/ 74 h 136"/>
              </a:gdLst>
              <a:ahLst/>
              <a:cxnLst>
                <a:cxn ang="0">
                  <a:pos x="T0" y="T1"/>
                </a:cxn>
                <a:cxn ang="0">
                  <a:pos x="T2" y="T3"/>
                </a:cxn>
                <a:cxn ang="0">
                  <a:pos x="T4" y="T5"/>
                </a:cxn>
                <a:cxn ang="0">
                  <a:pos x="T6" y="T7"/>
                </a:cxn>
                <a:cxn ang="0">
                  <a:pos x="T8" y="T9"/>
                </a:cxn>
                <a:cxn ang="0">
                  <a:pos x="T10" y="T11"/>
                </a:cxn>
                <a:cxn ang="0">
                  <a:pos x="T12" y="T13"/>
                </a:cxn>
              </a:cxnLst>
              <a:rect l="0" t="0" r="r" b="b"/>
              <a:pathLst>
                <a:path w="219" h="136">
                  <a:moveTo>
                    <a:pt x="219" y="74"/>
                  </a:moveTo>
                  <a:cubicBezTo>
                    <a:pt x="219" y="74"/>
                    <a:pt x="192" y="14"/>
                    <a:pt x="131" y="36"/>
                  </a:cubicBezTo>
                  <a:cubicBezTo>
                    <a:pt x="71" y="58"/>
                    <a:pt x="0" y="0"/>
                    <a:pt x="0" y="0"/>
                  </a:cubicBezTo>
                  <a:cubicBezTo>
                    <a:pt x="0" y="0"/>
                    <a:pt x="12" y="70"/>
                    <a:pt x="56" y="77"/>
                  </a:cubicBezTo>
                  <a:cubicBezTo>
                    <a:pt x="101" y="84"/>
                    <a:pt x="140" y="64"/>
                    <a:pt x="156" y="92"/>
                  </a:cubicBezTo>
                  <a:cubicBezTo>
                    <a:pt x="180" y="136"/>
                    <a:pt x="219" y="122"/>
                    <a:pt x="219" y="122"/>
                  </a:cubicBezTo>
                  <a:lnTo>
                    <a:pt x="219" y="74"/>
                  </a:lnTo>
                  <a:close/>
                </a:path>
              </a:pathLst>
            </a:custGeom>
            <a:gradFill>
              <a:gsLst>
                <a:gs pos="12000">
                  <a:schemeClr val="tx1">
                    <a:alpha val="24000"/>
                  </a:schemeClr>
                </a:gs>
                <a:gs pos="100000">
                  <a:srgbClr val="68A4FD">
                    <a:alpha val="0"/>
                  </a:srgbClr>
                </a:gs>
              </a:gsLst>
              <a:lin ang="5400000" scaled="0"/>
            </a:gradFill>
            <a:ln>
              <a:noFill/>
            </a:ln>
          </p:spPr>
          <p:txBody>
            <a:bodyPr anchor="ctr"/>
            <a:p>
              <a:pPr algn="ctr"/>
              <a:endParaRPr>
                <a:latin typeface="思源黑体 Normal" panose="020B0400000000000000" charset="-122"/>
                <a:ea typeface="思源黑体 Normal" panose="020B0400000000000000" charset="-122"/>
              </a:endParaRPr>
            </a:p>
          </p:txBody>
        </p:sp>
      </p:gr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洛特克的</a:t>
            </a:r>
            <a:r>
              <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13</a:t>
            </a:r>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种职业价值观类型</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7" name="表格 6"/>
          <p:cNvGraphicFramePr/>
          <p:nvPr>
            <p:custDataLst>
              <p:tags r:id="rId2"/>
            </p:custDataLst>
          </p:nvPr>
        </p:nvGraphicFramePr>
        <p:xfrm>
          <a:off x="742950" y="1302385"/>
          <a:ext cx="10730865" cy="5085080"/>
        </p:xfrm>
        <a:graphic>
          <a:graphicData uri="http://schemas.openxmlformats.org/drawingml/2006/table">
            <a:tbl>
              <a:tblPr firstRow="1" bandRow="1">
                <a:tableStyleId>{69012ECD-51FC-41F1-AA8D-1B2483CD663E}</a:tableStyleId>
              </a:tblPr>
              <a:tblGrid>
                <a:gridCol w="2789555"/>
                <a:gridCol w="7941310"/>
              </a:tblGrid>
              <a:tr h="363220">
                <a:tc>
                  <a:txBody>
                    <a:bodyPr/>
                    <a:p>
                      <a:pPr indent="0" algn="ctr">
                        <a:buNone/>
                      </a:pPr>
                      <a:r>
                        <a:rPr lang="en-US" sz="1500" spc="100">
                          <a:effectLst>
                            <a:outerShdw blurRad="38100" dist="38100" dir="2700000" algn="tl">
                              <a:srgbClr val="000000">
                                <a:alpha val="43137"/>
                              </a:srgbClr>
                            </a:outerShdw>
                          </a:effectLst>
                          <a:uFillTx/>
                          <a:latin typeface="方正书宋简体" panose="03000509000000000000" charset="-122"/>
                          <a:ea typeface="方正书宋简体" panose="03000509000000000000" charset="-122"/>
                        </a:rPr>
                        <a:t>类型</a:t>
                      </a:r>
                      <a:endParaRPr lang="en-US" altLang="en-US" sz="1500" spc="100">
                        <a:effectLst>
                          <a:outerShdw blurRad="38100" dist="38100" dir="2700000" algn="tl">
                            <a:srgbClr val="000000">
                              <a:alpha val="43137"/>
                            </a:srgbClr>
                          </a:outerShdw>
                        </a:effectLst>
                        <a:uFillTx/>
                        <a:latin typeface="方正书宋简体" panose="03000509000000000000" charset="-122"/>
                        <a:ea typeface="方正书宋简体" panose="03000509000000000000" charset="-122"/>
                      </a:endParaRPr>
                    </a:p>
                  </a:txBody>
                  <a:tcPr marL="68580" marR="68580" marT="0" marB="17779" vert="horz" anchor="ctr"/>
                </a:tc>
                <a:tc>
                  <a:txBody>
                    <a:bodyPr/>
                    <a:p>
                      <a:pPr indent="0" algn="ctr">
                        <a:buNone/>
                      </a:pPr>
                      <a:r>
                        <a:rPr lang="en-US" sz="1500" spc="100">
                          <a:effectLst>
                            <a:outerShdw blurRad="38100" dist="38100" dir="2700000" algn="tl">
                              <a:srgbClr val="000000">
                                <a:alpha val="43137"/>
                              </a:srgbClr>
                            </a:outerShdw>
                          </a:effectLst>
                          <a:uFillTx/>
                          <a:latin typeface="方正书宋简体" panose="03000509000000000000" charset="-122"/>
                          <a:ea typeface="方正书宋简体" panose="03000509000000000000" charset="-122"/>
                        </a:rPr>
                        <a:t>基本含义</a:t>
                      </a:r>
                      <a:endParaRPr lang="en-US" altLang="en-US" sz="1500" spc="100">
                        <a:effectLst>
                          <a:outerShdw blurRad="38100" dist="38100" dir="2700000" algn="tl">
                            <a:srgbClr val="000000">
                              <a:alpha val="43137"/>
                            </a:srgbClr>
                          </a:outerShdw>
                        </a:effectLst>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成就感</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获得他人认同，对完成任务和成功挑战感到满足</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美感</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希望能够有机会欣赏到美的事物，并以发现美作为目标</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挑战</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渴望能够发挥聪明才智，创造性地解决问题</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健康</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个人及其认为重要的人，期盼能够在身体、心理方面保持正常状态</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收入和财富</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能够控制自己的收入和支出水平，做到财务自由</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独立性</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能够自由掌控时间、精力、金钱等，拒绝依赖</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爱（家庭）和人际关系</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能够具备施爱与被爱的能力，可以从和谐的家庭和人际关系中寻找到支持和意义</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道德</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实现内心原则与道德法则的统一，修己安人</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欢乐</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能够在生涯发展的过程中充分享受各种人、事、物带来的乐趣</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权利</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渴望影响或控制他人，使其按照自己的目的行事</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安全感</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崇尚平静生活，讨厌变动和不确定性</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自我成长</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追求更加丰富和富有意义的人生，希望增加生命厚度</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r h="363220">
                <a:tc>
                  <a:txBody>
                    <a:bodyPr/>
                    <a:p>
                      <a:pPr indent="0" algn="ctr">
                        <a:buNone/>
                      </a:pPr>
                      <a:r>
                        <a:rPr lang="en-US" sz="1500" spc="100">
                          <a:uFillTx/>
                          <a:latin typeface="方正书宋简体" panose="03000509000000000000" charset="-122"/>
                          <a:ea typeface="方正书宋简体" panose="03000509000000000000" charset="-122"/>
                        </a:rPr>
                        <a:t>协助他人</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c>
                  <a:txBody>
                    <a:bodyPr/>
                    <a:p>
                      <a:pPr indent="0">
                        <a:buNone/>
                      </a:pPr>
                      <a:r>
                        <a:rPr lang="en-US" sz="1500" spc="100">
                          <a:uFillTx/>
                          <a:latin typeface="方正书宋简体" panose="03000509000000000000" charset="-122"/>
                          <a:ea typeface="方正书宋简体" panose="03000509000000000000" charset="-122"/>
                        </a:rPr>
                        <a:t>希望能以一己之力，对他人和组织发展有所贡献</a:t>
                      </a:r>
                      <a:endParaRPr lang="en-US" altLang="en-US" sz="1500" spc="100">
                        <a:uFillTx/>
                        <a:latin typeface="方正书宋简体" panose="03000509000000000000" charset="-122"/>
                        <a:ea typeface="方正书宋简体" panose="03000509000000000000" charset="-122"/>
                      </a:endParaRPr>
                    </a:p>
                  </a:txBody>
                  <a:tcPr marL="68580" marR="68580" marT="0" marB="17779" vert="horz" anchor="ctr"/>
                </a:tc>
              </a:tr>
            </a:tbl>
          </a:graphicData>
        </a:graphic>
      </p:graphicFrame>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价值观的作用</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圆角矩形 3"/>
          <p:cNvSpPr/>
          <p:nvPr/>
        </p:nvSpPr>
        <p:spPr>
          <a:xfrm>
            <a:off x="633095" y="1487170"/>
            <a:ext cx="10917555" cy="2449830"/>
          </a:xfrm>
          <a:prstGeom prst="roundRect">
            <a:avLst>
              <a:gd name="adj" fmla="val 3758"/>
            </a:avLst>
          </a:prstGeom>
          <a:blipFill>
            <a:blip r:embed="rId2"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 name="圆角矩形 4"/>
          <p:cNvSpPr/>
          <p:nvPr/>
        </p:nvSpPr>
        <p:spPr>
          <a:xfrm>
            <a:off x="632460" y="1486535"/>
            <a:ext cx="10918190" cy="2450465"/>
          </a:xfrm>
          <a:prstGeom prst="roundRect">
            <a:avLst>
              <a:gd name="adj" fmla="val 4612"/>
            </a:avLst>
          </a:prstGeom>
          <a:gradFill flip="none" rotWithShape="1">
            <a:gsLst>
              <a:gs pos="0">
                <a:schemeClr val="accent1">
                  <a:alpha val="45000"/>
                </a:schemeClr>
              </a:gs>
              <a:gs pos="100000">
                <a:schemeClr val="accent2">
                  <a:alpha val="8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 name="矩形: 圆角 3"/>
          <p:cNvSpPr/>
          <p:nvPr/>
        </p:nvSpPr>
        <p:spPr>
          <a:xfrm>
            <a:off x="2510988" y="3127109"/>
            <a:ext cx="7162800" cy="3048000"/>
          </a:xfrm>
          <a:prstGeom prst="roundRect">
            <a:avLst>
              <a:gd name="adj" fmla="val 9464"/>
            </a:avLst>
          </a:prstGeom>
          <a:gradFill flip="none" rotWithShape="1">
            <a:gsLst>
              <a:gs pos="0">
                <a:schemeClr val="accent1"/>
              </a:gs>
              <a:gs pos="100000">
                <a:schemeClr val="accent2"/>
              </a:gs>
            </a:gsLst>
            <a:lin ang="54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7" name="组合 6"/>
          <p:cNvGrpSpPr/>
          <p:nvPr/>
        </p:nvGrpSpPr>
        <p:grpSpPr>
          <a:xfrm>
            <a:off x="4172876" y="3850132"/>
            <a:ext cx="740778" cy="740777"/>
            <a:chOff x="4480521" y="3063311"/>
            <a:chExt cx="740778" cy="740777"/>
          </a:xfrm>
        </p:grpSpPr>
        <p:sp>
          <p:nvSpPr>
            <p:cNvPr id="14" name="Circle"/>
            <p:cNvSpPr/>
            <p:nvPr/>
          </p:nvSpPr>
          <p:spPr>
            <a:xfrm>
              <a:off x="4480521" y="3063311"/>
              <a:ext cx="740778" cy="740777"/>
            </a:xfrm>
            <a:prstGeom prst="ellipse">
              <a:avLst/>
            </a:prstGeom>
            <a:gradFill>
              <a:gsLst>
                <a:gs pos="0">
                  <a:schemeClr val="bg1">
                    <a:alpha val="68000"/>
                  </a:schemeClr>
                </a:gs>
                <a:gs pos="100000">
                  <a:schemeClr val="bg1">
                    <a:alpha val="18000"/>
                  </a:schemeClr>
                </a:gs>
              </a:gsLst>
              <a:lin ang="30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5" name="Circle"/>
            <p:cNvSpPr/>
            <p:nvPr/>
          </p:nvSpPr>
          <p:spPr>
            <a:xfrm>
              <a:off x="4576548" y="3159336"/>
              <a:ext cx="548724" cy="548725"/>
            </a:xfrm>
            <a:prstGeom prst="ellipse">
              <a:avLst/>
            </a:pr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6" name="paper-plane_87312"/>
            <p:cNvSpPr>
              <a:spLocks noChangeAspect="1"/>
            </p:cNvSpPr>
            <p:nvPr/>
          </p:nvSpPr>
          <p:spPr bwMode="auto">
            <a:xfrm>
              <a:off x="4722849" y="3289358"/>
              <a:ext cx="300291" cy="288680"/>
            </a:xfrm>
            <a:custGeom>
              <a:avLst/>
              <a:gdLst>
                <a:gd name="T0" fmla="*/ 5605 w 5814"/>
                <a:gd name="T1" fmla="*/ 2151 h 5598"/>
                <a:gd name="T2" fmla="*/ 415 w 5814"/>
                <a:gd name="T3" fmla="*/ 62 h 5598"/>
                <a:gd name="T4" fmla="*/ 136 w 5814"/>
                <a:gd name="T5" fmla="*/ 200 h 5598"/>
                <a:gd name="T6" fmla="*/ 86 w 5814"/>
                <a:gd name="T7" fmla="*/ 470 h 5598"/>
                <a:gd name="T8" fmla="*/ 91 w 5814"/>
                <a:gd name="T9" fmla="*/ 475 h 5598"/>
                <a:gd name="T10" fmla="*/ 410 w 5814"/>
                <a:gd name="T11" fmla="*/ 1188 h 5598"/>
                <a:gd name="T12" fmla="*/ 722 w 5814"/>
                <a:gd name="T13" fmla="*/ 1831 h 5598"/>
                <a:gd name="T14" fmla="*/ 1893 w 5814"/>
                <a:gd name="T15" fmla="*/ 5251 h 5598"/>
                <a:gd name="T16" fmla="*/ 2257 w 5814"/>
                <a:gd name="T17" fmla="*/ 5347 h 5598"/>
                <a:gd name="T18" fmla="*/ 2931 w 5814"/>
                <a:gd name="T19" fmla="*/ 4665 h 5598"/>
                <a:gd name="T20" fmla="*/ 3786 w 5814"/>
                <a:gd name="T21" fmla="*/ 5293 h 5598"/>
                <a:gd name="T22" fmla="*/ 3876 w 5814"/>
                <a:gd name="T23" fmla="*/ 5432 h 5598"/>
                <a:gd name="T24" fmla="*/ 4247 w 5814"/>
                <a:gd name="T25" fmla="*/ 5432 h 5598"/>
                <a:gd name="T26" fmla="*/ 4576 w 5814"/>
                <a:gd name="T27" fmla="*/ 3265 h 5598"/>
                <a:gd name="T28" fmla="*/ 5656 w 5814"/>
                <a:gd name="T29" fmla="*/ 2545 h 5598"/>
                <a:gd name="T30" fmla="*/ 5605 w 5814"/>
                <a:gd name="T31" fmla="*/ 2151 h 5598"/>
                <a:gd name="T32" fmla="*/ 4145 w 5814"/>
                <a:gd name="T33" fmla="*/ 4175 h 5598"/>
                <a:gd name="T34" fmla="*/ 3988 w 5814"/>
                <a:gd name="T35" fmla="*/ 4868 h 5598"/>
                <a:gd name="T36" fmla="*/ 3545 w 5814"/>
                <a:gd name="T37" fmla="*/ 4114 h 5598"/>
                <a:gd name="T38" fmla="*/ 3631 w 5814"/>
                <a:gd name="T39" fmla="*/ 4039 h 5598"/>
                <a:gd name="T40" fmla="*/ 3631 w 5814"/>
                <a:gd name="T41" fmla="*/ 3723 h 5598"/>
                <a:gd name="T42" fmla="*/ 1052 w 5814"/>
                <a:gd name="T43" fmla="*/ 997 h 5598"/>
                <a:gd name="T44" fmla="*/ 2027 w 5814"/>
                <a:gd name="T45" fmla="*/ 1616 h 5598"/>
                <a:gd name="T46" fmla="*/ 4030 w 5814"/>
                <a:gd name="T47" fmla="*/ 3192 h 5598"/>
                <a:gd name="T48" fmla="*/ 4183 w 5814"/>
                <a:gd name="T49" fmla="*/ 3252 h 5598"/>
                <a:gd name="T50" fmla="*/ 4145 w 5814"/>
                <a:gd name="T51" fmla="*/ 4175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14" h="5598">
                  <a:moveTo>
                    <a:pt x="5605" y="2151"/>
                  </a:moveTo>
                  <a:cubicBezTo>
                    <a:pt x="3810" y="1594"/>
                    <a:pt x="2113" y="862"/>
                    <a:pt x="415" y="62"/>
                  </a:cubicBezTo>
                  <a:cubicBezTo>
                    <a:pt x="281" y="0"/>
                    <a:pt x="160" y="92"/>
                    <a:pt x="136" y="200"/>
                  </a:cubicBezTo>
                  <a:cubicBezTo>
                    <a:pt x="45" y="245"/>
                    <a:pt x="0" y="368"/>
                    <a:pt x="86" y="470"/>
                  </a:cubicBezTo>
                  <a:cubicBezTo>
                    <a:pt x="88" y="472"/>
                    <a:pt x="89" y="473"/>
                    <a:pt x="91" y="475"/>
                  </a:cubicBezTo>
                  <a:cubicBezTo>
                    <a:pt x="109" y="703"/>
                    <a:pt x="331" y="1028"/>
                    <a:pt x="410" y="1188"/>
                  </a:cubicBezTo>
                  <a:cubicBezTo>
                    <a:pt x="514" y="1397"/>
                    <a:pt x="613" y="1617"/>
                    <a:pt x="722" y="1831"/>
                  </a:cubicBezTo>
                  <a:cubicBezTo>
                    <a:pt x="1109" y="2972"/>
                    <a:pt x="1511" y="4108"/>
                    <a:pt x="1893" y="5251"/>
                  </a:cubicBezTo>
                  <a:cubicBezTo>
                    <a:pt x="1942" y="5396"/>
                    <a:pt x="2142" y="5476"/>
                    <a:pt x="2257" y="5347"/>
                  </a:cubicBezTo>
                  <a:cubicBezTo>
                    <a:pt x="2471" y="5104"/>
                    <a:pt x="2698" y="4882"/>
                    <a:pt x="2931" y="4665"/>
                  </a:cubicBezTo>
                  <a:cubicBezTo>
                    <a:pt x="3191" y="4896"/>
                    <a:pt x="3477" y="5124"/>
                    <a:pt x="3786" y="5293"/>
                  </a:cubicBezTo>
                  <a:cubicBezTo>
                    <a:pt x="3818" y="5339"/>
                    <a:pt x="3842" y="5387"/>
                    <a:pt x="3876" y="5432"/>
                  </a:cubicBezTo>
                  <a:cubicBezTo>
                    <a:pt x="3960" y="5543"/>
                    <a:pt x="4176" y="5598"/>
                    <a:pt x="4247" y="5432"/>
                  </a:cubicBezTo>
                  <a:cubicBezTo>
                    <a:pt x="4506" y="4823"/>
                    <a:pt x="4762" y="3943"/>
                    <a:pt x="4576" y="3265"/>
                  </a:cubicBezTo>
                  <a:cubicBezTo>
                    <a:pt x="4947" y="3166"/>
                    <a:pt x="5272" y="2791"/>
                    <a:pt x="5656" y="2545"/>
                  </a:cubicBezTo>
                  <a:cubicBezTo>
                    <a:pt x="5814" y="2444"/>
                    <a:pt x="5785" y="2207"/>
                    <a:pt x="5605" y="2151"/>
                  </a:cubicBezTo>
                  <a:close/>
                  <a:moveTo>
                    <a:pt x="4145" y="4175"/>
                  </a:moveTo>
                  <a:cubicBezTo>
                    <a:pt x="4115" y="4412"/>
                    <a:pt x="4057" y="4641"/>
                    <a:pt x="3988" y="4868"/>
                  </a:cubicBezTo>
                  <a:cubicBezTo>
                    <a:pt x="3823" y="4627"/>
                    <a:pt x="3679" y="4374"/>
                    <a:pt x="3545" y="4114"/>
                  </a:cubicBezTo>
                  <a:cubicBezTo>
                    <a:pt x="3575" y="4089"/>
                    <a:pt x="3601" y="4063"/>
                    <a:pt x="3631" y="4039"/>
                  </a:cubicBezTo>
                  <a:cubicBezTo>
                    <a:pt x="3726" y="3962"/>
                    <a:pt x="3708" y="3802"/>
                    <a:pt x="3631" y="3723"/>
                  </a:cubicBezTo>
                  <a:cubicBezTo>
                    <a:pt x="2759" y="2826"/>
                    <a:pt x="1908" y="1909"/>
                    <a:pt x="1052" y="997"/>
                  </a:cubicBezTo>
                  <a:cubicBezTo>
                    <a:pt x="1384" y="1191"/>
                    <a:pt x="1709" y="1396"/>
                    <a:pt x="2027" y="1616"/>
                  </a:cubicBezTo>
                  <a:cubicBezTo>
                    <a:pt x="2705" y="2085"/>
                    <a:pt x="3318" y="2793"/>
                    <a:pt x="4030" y="3192"/>
                  </a:cubicBezTo>
                  <a:cubicBezTo>
                    <a:pt x="4083" y="3222"/>
                    <a:pt x="4132" y="3235"/>
                    <a:pt x="4183" y="3252"/>
                  </a:cubicBezTo>
                  <a:cubicBezTo>
                    <a:pt x="4153" y="3558"/>
                    <a:pt x="4183" y="3867"/>
                    <a:pt x="4145" y="4175"/>
                  </a:cubicBezTo>
                  <a:close/>
                </a:path>
              </a:pathLst>
            </a:custGeom>
            <a:gradFill flip="none" rotWithShape="1">
              <a:gsLst>
                <a:gs pos="0">
                  <a:schemeClr val="accent1"/>
                </a:gs>
                <a:gs pos="100000">
                  <a:schemeClr val="accent1"/>
                </a:gs>
              </a:gsLst>
              <a:lin ang="16200000" scaled="1"/>
              <a:tileRect/>
            </a:gra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3" name="文本框 22"/>
          <p:cNvSpPr txBox="1"/>
          <p:nvPr/>
        </p:nvSpPr>
        <p:spPr>
          <a:xfrm>
            <a:off x="3426460" y="4840605"/>
            <a:ext cx="5311775" cy="575945"/>
          </a:xfrm>
          <a:prstGeom prst="rect">
            <a:avLst/>
          </a:prstGeom>
          <a:noFill/>
        </p:spPr>
        <p:txBody>
          <a:bodyPr wrap="square" rtlCol="0">
            <a:spAutoFit/>
          </a:bodyPr>
          <a:lstStyle/>
          <a:p>
            <a:pPr algn="ctr">
              <a:lnSpc>
                <a:spcPct val="150000"/>
              </a:lnSpc>
            </a:pPr>
            <a:r>
              <a:rPr lang="zh-CN" altLang="en-US" sz="2100" spc="15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思源黑体 CN Medium" panose="020B0600000000000000" pitchFamily="34" charset="-122"/>
              </a:rPr>
              <a:t>导向作用</a:t>
            </a:r>
            <a:r>
              <a:rPr lang="en-US" altLang="zh-CN" sz="2100" spc="15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思源黑体 CN Medium" panose="020B0600000000000000" pitchFamily="34" charset="-122"/>
              </a:rPr>
              <a:t>      </a:t>
            </a:r>
            <a:r>
              <a:rPr lang="zh-CN" altLang="en-US" sz="2100" spc="15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思源黑体 CN Medium" panose="020B0600000000000000" pitchFamily="34" charset="-122"/>
              </a:rPr>
              <a:t>调节作用</a:t>
            </a:r>
            <a:r>
              <a:rPr lang="en-US" altLang="zh-CN" sz="2100" spc="15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思源黑体 CN Medium" panose="020B0600000000000000" pitchFamily="34" charset="-122"/>
              </a:rPr>
              <a:t>      </a:t>
            </a:r>
            <a:r>
              <a:rPr lang="zh-CN" altLang="en-US" sz="2100" spc="15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思源黑体 CN Medium" panose="020B0600000000000000" pitchFamily="34" charset="-122"/>
              </a:rPr>
              <a:t>激励作用</a:t>
            </a:r>
            <a:endParaRPr lang="zh-CN" altLang="en-US" sz="2100" spc="15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思源黑体 CN Medium" panose="020B0600000000000000" pitchFamily="34" charset="-122"/>
            </a:endParaRPr>
          </a:p>
        </p:txBody>
      </p:sp>
      <p:grpSp>
        <p:nvGrpSpPr>
          <p:cNvPr id="8" name="组合 7"/>
          <p:cNvGrpSpPr/>
          <p:nvPr/>
        </p:nvGrpSpPr>
        <p:grpSpPr>
          <a:xfrm>
            <a:off x="5753246" y="3845432"/>
            <a:ext cx="740778" cy="740777"/>
            <a:chOff x="5725611" y="3058611"/>
            <a:chExt cx="740778" cy="740777"/>
          </a:xfrm>
        </p:grpSpPr>
        <p:sp>
          <p:nvSpPr>
            <p:cNvPr id="17" name="Circle"/>
            <p:cNvSpPr/>
            <p:nvPr/>
          </p:nvSpPr>
          <p:spPr>
            <a:xfrm>
              <a:off x="5725611" y="3058611"/>
              <a:ext cx="740778" cy="740777"/>
            </a:xfrm>
            <a:prstGeom prst="ellipse">
              <a:avLst/>
            </a:prstGeom>
            <a:gradFill>
              <a:gsLst>
                <a:gs pos="0">
                  <a:schemeClr val="bg1">
                    <a:alpha val="68000"/>
                  </a:schemeClr>
                </a:gs>
                <a:gs pos="100000">
                  <a:schemeClr val="bg1">
                    <a:alpha val="18000"/>
                  </a:schemeClr>
                </a:gs>
              </a:gsLst>
              <a:lin ang="30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8" name="Circle"/>
            <p:cNvSpPr/>
            <p:nvPr/>
          </p:nvSpPr>
          <p:spPr>
            <a:xfrm>
              <a:off x="5821638" y="3159336"/>
              <a:ext cx="548724" cy="548725"/>
            </a:xfrm>
            <a:prstGeom prst="ellipse">
              <a:avLst/>
            </a:pr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4" name="paper-plane_87312"/>
            <p:cNvSpPr>
              <a:spLocks noChangeAspect="1"/>
            </p:cNvSpPr>
            <p:nvPr/>
          </p:nvSpPr>
          <p:spPr bwMode="auto">
            <a:xfrm>
              <a:off x="5942243" y="3279079"/>
              <a:ext cx="300291" cy="299821"/>
            </a:xfrm>
            <a:custGeom>
              <a:avLst/>
              <a:gdLst>
                <a:gd name="connsiteX0" fmla="*/ 529827 w 607769"/>
                <a:gd name="connsiteY0" fmla="*/ 507324 h 606819"/>
                <a:gd name="connsiteX1" fmla="*/ 514479 w 607769"/>
                <a:gd name="connsiteY1" fmla="*/ 513675 h 606819"/>
                <a:gd name="connsiteX2" fmla="*/ 514479 w 607769"/>
                <a:gd name="connsiteY2" fmla="*/ 544324 h 606819"/>
                <a:gd name="connsiteX3" fmla="*/ 545176 w 607769"/>
                <a:gd name="connsiteY3" fmla="*/ 544324 h 606819"/>
                <a:gd name="connsiteX4" fmla="*/ 545176 w 607769"/>
                <a:gd name="connsiteY4" fmla="*/ 513675 h 606819"/>
                <a:gd name="connsiteX5" fmla="*/ 529827 w 607769"/>
                <a:gd name="connsiteY5" fmla="*/ 507324 h 606819"/>
                <a:gd name="connsiteX6" fmla="*/ 456495 w 607769"/>
                <a:gd name="connsiteY6" fmla="*/ 482934 h 606819"/>
                <a:gd name="connsiteX7" fmla="*/ 441100 w 607769"/>
                <a:gd name="connsiteY7" fmla="*/ 489284 h 606819"/>
                <a:gd name="connsiteX8" fmla="*/ 441100 w 607769"/>
                <a:gd name="connsiteY8" fmla="*/ 519934 h 606819"/>
                <a:gd name="connsiteX9" fmla="*/ 471890 w 607769"/>
                <a:gd name="connsiteY9" fmla="*/ 519934 h 606819"/>
                <a:gd name="connsiteX10" fmla="*/ 471890 w 607769"/>
                <a:gd name="connsiteY10" fmla="*/ 489284 h 606819"/>
                <a:gd name="connsiteX11" fmla="*/ 456495 w 607769"/>
                <a:gd name="connsiteY11" fmla="*/ 482934 h 606819"/>
                <a:gd name="connsiteX12" fmla="*/ 383151 w 607769"/>
                <a:gd name="connsiteY12" fmla="*/ 458451 h 606819"/>
                <a:gd name="connsiteX13" fmla="*/ 367722 w 607769"/>
                <a:gd name="connsiteY13" fmla="*/ 464802 h 606819"/>
                <a:gd name="connsiteX14" fmla="*/ 367722 w 607769"/>
                <a:gd name="connsiteY14" fmla="*/ 495543 h 606819"/>
                <a:gd name="connsiteX15" fmla="*/ 398511 w 607769"/>
                <a:gd name="connsiteY15" fmla="*/ 495543 h 606819"/>
                <a:gd name="connsiteX16" fmla="*/ 398511 w 607769"/>
                <a:gd name="connsiteY16" fmla="*/ 464802 h 606819"/>
                <a:gd name="connsiteX17" fmla="*/ 383151 w 607769"/>
                <a:gd name="connsiteY17" fmla="*/ 458451 h 606819"/>
                <a:gd name="connsiteX18" fmla="*/ 505398 w 607769"/>
                <a:gd name="connsiteY18" fmla="*/ 434060 h 606819"/>
                <a:gd name="connsiteX19" fmla="*/ 490050 w 607769"/>
                <a:gd name="connsiteY19" fmla="*/ 440411 h 606819"/>
                <a:gd name="connsiteX20" fmla="*/ 490050 w 607769"/>
                <a:gd name="connsiteY20" fmla="*/ 471152 h 606819"/>
                <a:gd name="connsiteX21" fmla="*/ 520747 w 607769"/>
                <a:gd name="connsiteY21" fmla="*/ 471152 h 606819"/>
                <a:gd name="connsiteX22" fmla="*/ 520747 w 607769"/>
                <a:gd name="connsiteY22" fmla="*/ 440411 h 606819"/>
                <a:gd name="connsiteX23" fmla="*/ 505398 w 607769"/>
                <a:gd name="connsiteY23" fmla="*/ 434060 h 606819"/>
                <a:gd name="connsiteX24" fmla="*/ 432020 w 607769"/>
                <a:gd name="connsiteY24" fmla="*/ 409670 h 606819"/>
                <a:gd name="connsiteX25" fmla="*/ 416672 w 607769"/>
                <a:gd name="connsiteY25" fmla="*/ 416020 h 606819"/>
                <a:gd name="connsiteX26" fmla="*/ 416672 w 607769"/>
                <a:gd name="connsiteY26" fmla="*/ 446670 h 606819"/>
                <a:gd name="connsiteX27" fmla="*/ 447369 w 607769"/>
                <a:gd name="connsiteY27" fmla="*/ 446670 h 606819"/>
                <a:gd name="connsiteX28" fmla="*/ 447369 w 607769"/>
                <a:gd name="connsiteY28" fmla="*/ 416020 h 606819"/>
                <a:gd name="connsiteX29" fmla="*/ 432020 w 607769"/>
                <a:gd name="connsiteY29" fmla="*/ 409670 h 606819"/>
                <a:gd name="connsiteX30" fmla="*/ 480958 w 607769"/>
                <a:gd name="connsiteY30" fmla="*/ 360797 h 606819"/>
                <a:gd name="connsiteX31" fmla="*/ 465529 w 607769"/>
                <a:gd name="connsiteY31" fmla="*/ 367147 h 606819"/>
                <a:gd name="connsiteX32" fmla="*/ 465529 w 607769"/>
                <a:gd name="connsiteY32" fmla="*/ 397889 h 606819"/>
                <a:gd name="connsiteX33" fmla="*/ 496318 w 607769"/>
                <a:gd name="connsiteY33" fmla="*/ 397889 h 606819"/>
                <a:gd name="connsiteX34" fmla="*/ 496318 w 607769"/>
                <a:gd name="connsiteY34" fmla="*/ 367147 h 606819"/>
                <a:gd name="connsiteX35" fmla="*/ 480958 w 607769"/>
                <a:gd name="connsiteY35" fmla="*/ 360797 h 606819"/>
                <a:gd name="connsiteX36" fmla="*/ 95985 w 607769"/>
                <a:gd name="connsiteY36" fmla="*/ 325708 h 606819"/>
                <a:gd name="connsiteX37" fmla="*/ 281586 w 607769"/>
                <a:gd name="connsiteY37" fmla="*/ 510998 h 606819"/>
                <a:gd name="connsiteX38" fmla="*/ 224053 w 607769"/>
                <a:gd name="connsiteY38" fmla="*/ 568435 h 606819"/>
                <a:gd name="connsiteX39" fmla="*/ 38451 w 607769"/>
                <a:gd name="connsiteY39" fmla="*/ 568435 h 606819"/>
                <a:gd name="connsiteX40" fmla="*/ 38451 w 607769"/>
                <a:gd name="connsiteY40" fmla="*/ 383237 h 606819"/>
                <a:gd name="connsiteX41" fmla="*/ 126846 w 607769"/>
                <a:gd name="connsiteY41" fmla="*/ 202580 h 606819"/>
                <a:gd name="connsiteX42" fmla="*/ 111451 w 607769"/>
                <a:gd name="connsiteY42" fmla="*/ 208930 h 606819"/>
                <a:gd name="connsiteX43" fmla="*/ 111451 w 607769"/>
                <a:gd name="connsiteY43" fmla="*/ 239672 h 606819"/>
                <a:gd name="connsiteX44" fmla="*/ 142240 w 607769"/>
                <a:gd name="connsiteY44" fmla="*/ 239672 h 606819"/>
                <a:gd name="connsiteX45" fmla="*/ 142240 w 607769"/>
                <a:gd name="connsiteY45" fmla="*/ 208930 h 606819"/>
                <a:gd name="connsiteX46" fmla="*/ 126846 w 607769"/>
                <a:gd name="connsiteY46" fmla="*/ 202580 h 606819"/>
                <a:gd name="connsiteX47" fmla="*/ 282682 w 607769"/>
                <a:gd name="connsiteY47" fmla="*/ 186611 h 606819"/>
                <a:gd name="connsiteX48" fmla="*/ 214973 w 607769"/>
                <a:gd name="connsiteY48" fmla="*/ 214637 h 606819"/>
                <a:gd name="connsiteX49" fmla="*/ 214973 w 607769"/>
                <a:gd name="connsiteY49" fmla="*/ 349844 h 606819"/>
                <a:gd name="connsiteX50" fmla="*/ 257378 w 607769"/>
                <a:gd name="connsiteY50" fmla="*/ 392182 h 606819"/>
                <a:gd name="connsiteX51" fmla="*/ 392796 w 607769"/>
                <a:gd name="connsiteY51" fmla="*/ 392182 h 606819"/>
                <a:gd name="connsiteX52" fmla="*/ 392796 w 607769"/>
                <a:gd name="connsiteY52" fmla="*/ 256975 h 606819"/>
                <a:gd name="connsiteX53" fmla="*/ 350391 w 607769"/>
                <a:gd name="connsiteY53" fmla="*/ 214637 h 606819"/>
                <a:gd name="connsiteX54" fmla="*/ 282682 w 607769"/>
                <a:gd name="connsiteY54" fmla="*/ 186611 h 606819"/>
                <a:gd name="connsiteX55" fmla="*/ 175749 w 607769"/>
                <a:gd name="connsiteY55" fmla="*/ 153799 h 606819"/>
                <a:gd name="connsiteX56" fmla="*/ 160401 w 607769"/>
                <a:gd name="connsiteY56" fmla="*/ 160149 h 606819"/>
                <a:gd name="connsiteX57" fmla="*/ 160401 w 607769"/>
                <a:gd name="connsiteY57" fmla="*/ 190799 h 606819"/>
                <a:gd name="connsiteX58" fmla="*/ 191098 w 607769"/>
                <a:gd name="connsiteY58" fmla="*/ 190799 h 606819"/>
                <a:gd name="connsiteX59" fmla="*/ 191098 w 607769"/>
                <a:gd name="connsiteY59" fmla="*/ 160149 h 606819"/>
                <a:gd name="connsiteX60" fmla="*/ 175749 w 607769"/>
                <a:gd name="connsiteY60" fmla="*/ 153799 h 606819"/>
                <a:gd name="connsiteX61" fmla="*/ 102383 w 607769"/>
                <a:gd name="connsiteY61" fmla="*/ 129408 h 606819"/>
                <a:gd name="connsiteX62" fmla="*/ 87022 w 607769"/>
                <a:gd name="connsiteY62" fmla="*/ 135759 h 606819"/>
                <a:gd name="connsiteX63" fmla="*/ 87022 w 607769"/>
                <a:gd name="connsiteY63" fmla="*/ 166408 h 606819"/>
                <a:gd name="connsiteX64" fmla="*/ 117812 w 607769"/>
                <a:gd name="connsiteY64" fmla="*/ 166408 h 606819"/>
                <a:gd name="connsiteX65" fmla="*/ 117812 w 607769"/>
                <a:gd name="connsiteY65" fmla="*/ 135759 h 606819"/>
                <a:gd name="connsiteX66" fmla="*/ 102383 w 607769"/>
                <a:gd name="connsiteY66" fmla="*/ 129408 h 606819"/>
                <a:gd name="connsiteX67" fmla="*/ 224653 w 607769"/>
                <a:gd name="connsiteY67" fmla="*/ 104925 h 606819"/>
                <a:gd name="connsiteX68" fmla="*/ 209258 w 607769"/>
                <a:gd name="connsiteY68" fmla="*/ 111276 h 606819"/>
                <a:gd name="connsiteX69" fmla="*/ 209258 w 607769"/>
                <a:gd name="connsiteY69" fmla="*/ 142017 h 606819"/>
                <a:gd name="connsiteX70" fmla="*/ 240047 w 607769"/>
                <a:gd name="connsiteY70" fmla="*/ 142017 h 606819"/>
                <a:gd name="connsiteX71" fmla="*/ 240047 w 607769"/>
                <a:gd name="connsiteY71" fmla="*/ 111276 h 606819"/>
                <a:gd name="connsiteX72" fmla="*/ 224653 w 607769"/>
                <a:gd name="connsiteY72" fmla="*/ 104925 h 606819"/>
                <a:gd name="connsiteX73" fmla="*/ 151321 w 607769"/>
                <a:gd name="connsiteY73" fmla="*/ 80535 h 606819"/>
                <a:gd name="connsiteX74" fmla="*/ 135972 w 607769"/>
                <a:gd name="connsiteY74" fmla="*/ 86885 h 606819"/>
                <a:gd name="connsiteX75" fmla="*/ 135972 w 607769"/>
                <a:gd name="connsiteY75" fmla="*/ 117627 h 606819"/>
                <a:gd name="connsiteX76" fmla="*/ 166669 w 607769"/>
                <a:gd name="connsiteY76" fmla="*/ 117627 h 606819"/>
                <a:gd name="connsiteX77" fmla="*/ 166669 w 607769"/>
                <a:gd name="connsiteY77" fmla="*/ 86885 h 606819"/>
                <a:gd name="connsiteX78" fmla="*/ 151321 w 607769"/>
                <a:gd name="connsiteY78" fmla="*/ 80535 h 606819"/>
                <a:gd name="connsiteX79" fmla="*/ 77942 w 607769"/>
                <a:gd name="connsiteY79" fmla="*/ 56144 h 606819"/>
                <a:gd name="connsiteX80" fmla="*/ 62594 w 607769"/>
                <a:gd name="connsiteY80" fmla="*/ 62495 h 606819"/>
                <a:gd name="connsiteX81" fmla="*/ 62594 w 607769"/>
                <a:gd name="connsiteY81" fmla="*/ 93144 h 606819"/>
                <a:gd name="connsiteX82" fmla="*/ 93291 w 607769"/>
                <a:gd name="connsiteY82" fmla="*/ 93144 h 606819"/>
                <a:gd name="connsiteX83" fmla="*/ 93291 w 607769"/>
                <a:gd name="connsiteY83" fmla="*/ 62495 h 606819"/>
                <a:gd name="connsiteX84" fmla="*/ 77942 w 607769"/>
                <a:gd name="connsiteY84" fmla="*/ 56144 h 606819"/>
                <a:gd name="connsiteX85" fmla="*/ 476599 w 607769"/>
                <a:gd name="connsiteY85" fmla="*/ 1 h 606819"/>
                <a:gd name="connsiteX86" fmla="*/ 569331 w 607769"/>
                <a:gd name="connsiteY86" fmla="*/ 38384 h 606819"/>
                <a:gd name="connsiteX87" fmla="*/ 569331 w 607769"/>
                <a:gd name="connsiteY87" fmla="*/ 223674 h 606819"/>
                <a:gd name="connsiteX88" fmla="*/ 511811 w 607769"/>
                <a:gd name="connsiteY88" fmla="*/ 281111 h 606819"/>
                <a:gd name="connsiteX89" fmla="*/ 326254 w 607769"/>
                <a:gd name="connsiteY89" fmla="*/ 95821 h 606819"/>
                <a:gd name="connsiteX90" fmla="*/ 383866 w 607769"/>
                <a:gd name="connsiteY90" fmla="*/ 38384 h 606819"/>
                <a:gd name="connsiteX91" fmla="*/ 476599 w 607769"/>
                <a:gd name="connsiteY91" fmla="*/ 1 h 606819"/>
                <a:gd name="connsiteX92" fmla="*/ 131224 w 607769"/>
                <a:gd name="connsiteY92" fmla="*/ 0 h 606819"/>
                <a:gd name="connsiteX93" fmla="*/ 224007 w 607769"/>
                <a:gd name="connsiteY93" fmla="*/ 38380 h 606819"/>
                <a:gd name="connsiteX94" fmla="*/ 569328 w 607769"/>
                <a:gd name="connsiteY94" fmla="*/ 383254 h 606819"/>
                <a:gd name="connsiteX95" fmla="*/ 569328 w 607769"/>
                <a:gd name="connsiteY95" fmla="*/ 568439 h 606819"/>
                <a:gd name="connsiteX96" fmla="*/ 383854 w 607769"/>
                <a:gd name="connsiteY96" fmla="*/ 568439 h 606819"/>
                <a:gd name="connsiteX97" fmla="*/ 38441 w 607769"/>
                <a:gd name="connsiteY97" fmla="*/ 223657 h 606819"/>
                <a:gd name="connsiteX98" fmla="*/ 38441 w 607769"/>
                <a:gd name="connsiteY98" fmla="*/ 38380 h 606819"/>
                <a:gd name="connsiteX99" fmla="*/ 131224 w 607769"/>
                <a:gd name="connsiteY99" fmla="*/ 0 h 6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7769" h="606819">
                  <a:moveTo>
                    <a:pt x="529827" y="507324"/>
                  </a:moveTo>
                  <a:cubicBezTo>
                    <a:pt x="524273" y="507324"/>
                    <a:pt x="518719" y="509441"/>
                    <a:pt x="514479" y="513675"/>
                  </a:cubicBezTo>
                  <a:cubicBezTo>
                    <a:pt x="505998" y="522143"/>
                    <a:pt x="505998" y="535857"/>
                    <a:pt x="514479" y="544324"/>
                  </a:cubicBezTo>
                  <a:cubicBezTo>
                    <a:pt x="522960" y="552792"/>
                    <a:pt x="536695" y="552792"/>
                    <a:pt x="545176" y="544324"/>
                  </a:cubicBezTo>
                  <a:cubicBezTo>
                    <a:pt x="553657" y="535857"/>
                    <a:pt x="553657" y="522143"/>
                    <a:pt x="545176" y="513675"/>
                  </a:cubicBezTo>
                  <a:cubicBezTo>
                    <a:pt x="540935" y="509441"/>
                    <a:pt x="535382" y="507324"/>
                    <a:pt x="529827" y="507324"/>
                  </a:cubicBezTo>
                  <a:close/>
                  <a:moveTo>
                    <a:pt x="456495" y="482934"/>
                  </a:moveTo>
                  <a:cubicBezTo>
                    <a:pt x="450918" y="482934"/>
                    <a:pt x="445341" y="485050"/>
                    <a:pt x="441100" y="489284"/>
                  </a:cubicBezTo>
                  <a:cubicBezTo>
                    <a:pt x="432619" y="497752"/>
                    <a:pt x="432619" y="511466"/>
                    <a:pt x="441100" y="519934"/>
                  </a:cubicBezTo>
                  <a:cubicBezTo>
                    <a:pt x="449581" y="528401"/>
                    <a:pt x="463409" y="528401"/>
                    <a:pt x="471890" y="519934"/>
                  </a:cubicBezTo>
                  <a:cubicBezTo>
                    <a:pt x="480371" y="511466"/>
                    <a:pt x="480371" y="497752"/>
                    <a:pt x="471890" y="489284"/>
                  </a:cubicBezTo>
                  <a:cubicBezTo>
                    <a:pt x="467649" y="485050"/>
                    <a:pt x="462072" y="482934"/>
                    <a:pt x="456495" y="482934"/>
                  </a:cubicBezTo>
                  <a:close/>
                  <a:moveTo>
                    <a:pt x="383151" y="458451"/>
                  </a:moveTo>
                  <a:cubicBezTo>
                    <a:pt x="377586" y="458451"/>
                    <a:pt x="372009" y="460568"/>
                    <a:pt x="367722" y="464802"/>
                  </a:cubicBezTo>
                  <a:cubicBezTo>
                    <a:pt x="359241" y="473361"/>
                    <a:pt x="359241" y="487075"/>
                    <a:pt x="367722" y="495543"/>
                  </a:cubicBezTo>
                  <a:cubicBezTo>
                    <a:pt x="376295" y="504011"/>
                    <a:pt x="390031" y="504011"/>
                    <a:pt x="398511" y="495543"/>
                  </a:cubicBezTo>
                  <a:cubicBezTo>
                    <a:pt x="406992" y="487075"/>
                    <a:pt x="406992" y="473361"/>
                    <a:pt x="398511" y="464802"/>
                  </a:cubicBezTo>
                  <a:cubicBezTo>
                    <a:pt x="394271" y="460568"/>
                    <a:pt x="388717" y="458451"/>
                    <a:pt x="383151" y="458451"/>
                  </a:cubicBezTo>
                  <a:close/>
                  <a:moveTo>
                    <a:pt x="505398" y="434060"/>
                  </a:moveTo>
                  <a:cubicBezTo>
                    <a:pt x="499844" y="434060"/>
                    <a:pt x="494290" y="436177"/>
                    <a:pt x="490050" y="440411"/>
                  </a:cubicBezTo>
                  <a:cubicBezTo>
                    <a:pt x="481569" y="448879"/>
                    <a:pt x="481569" y="462685"/>
                    <a:pt x="490050" y="471152"/>
                  </a:cubicBezTo>
                  <a:cubicBezTo>
                    <a:pt x="498531" y="479620"/>
                    <a:pt x="512266" y="479620"/>
                    <a:pt x="520747" y="471152"/>
                  </a:cubicBezTo>
                  <a:cubicBezTo>
                    <a:pt x="529228" y="462685"/>
                    <a:pt x="529228" y="448879"/>
                    <a:pt x="520747" y="440411"/>
                  </a:cubicBezTo>
                  <a:cubicBezTo>
                    <a:pt x="516507" y="436177"/>
                    <a:pt x="510953" y="434060"/>
                    <a:pt x="505398" y="434060"/>
                  </a:cubicBezTo>
                  <a:close/>
                  <a:moveTo>
                    <a:pt x="432020" y="409670"/>
                  </a:moveTo>
                  <a:cubicBezTo>
                    <a:pt x="426466" y="409670"/>
                    <a:pt x="420912" y="411786"/>
                    <a:pt x="416672" y="416020"/>
                  </a:cubicBezTo>
                  <a:cubicBezTo>
                    <a:pt x="408191" y="424488"/>
                    <a:pt x="408191" y="438202"/>
                    <a:pt x="416672" y="446670"/>
                  </a:cubicBezTo>
                  <a:cubicBezTo>
                    <a:pt x="425153" y="455137"/>
                    <a:pt x="438888" y="455230"/>
                    <a:pt x="447369" y="446670"/>
                  </a:cubicBezTo>
                  <a:cubicBezTo>
                    <a:pt x="455942" y="438202"/>
                    <a:pt x="455942" y="424488"/>
                    <a:pt x="447369" y="416020"/>
                  </a:cubicBezTo>
                  <a:cubicBezTo>
                    <a:pt x="443128" y="411786"/>
                    <a:pt x="437574" y="409670"/>
                    <a:pt x="432020" y="409670"/>
                  </a:cubicBezTo>
                  <a:close/>
                  <a:moveTo>
                    <a:pt x="480958" y="360797"/>
                  </a:moveTo>
                  <a:cubicBezTo>
                    <a:pt x="475393" y="360797"/>
                    <a:pt x="469816" y="362913"/>
                    <a:pt x="465529" y="367147"/>
                  </a:cubicBezTo>
                  <a:cubicBezTo>
                    <a:pt x="457048" y="375707"/>
                    <a:pt x="457048" y="389421"/>
                    <a:pt x="465529" y="397889"/>
                  </a:cubicBezTo>
                  <a:cubicBezTo>
                    <a:pt x="474102" y="406356"/>
                    <a:pt x="487838" y="406356"/>
                    <a:pt x="496318" y="397889"/>
                  </a:cubicBezTo>
                  <a:cubicBezTo>
                    <a:pt x="504799" y="389421"/>
                    <a:pt x="504799" y="375707"/>
                    <a:pt x="496318" y="367147"/>
                  </a:cubicBezTo>
                  <a:cubicBezTo>
                    <a:pt x="492078" y="362913"/>
                    <a:pt x="486524" y="360797"/>
                    <a:pt x="480958" y="360797"/>
                  </a:cubicBezTo>
                  <a:close/>
                  <a:moveTo>
                    <a:pt x="95985" y="325708"/>
                  </a:moveTo>
                  <a:lnTo>
                    <a:pt x="281586" y="510998"/>
                  </a:lnTo>
                  <a:lnTo>
                    <a:pt x="224053" y="568435"/>
                  </a:lnTo>
                  <a:cubicBezTo>
                    <a:pt x="172789" y="619613"/>
                    <a:pt x="89715" y="619613"/>
                    <a:pt x="38451" y="568435"/>
                  </a:cubicBezTo>
                  <a:cubicBezTo>
                    <a:pt x="-12813" y="517349"/>
                    <a:pt x="-12813" y="434323"/>
                    <a:pt x="38451" y="383237"/>
                  </a:cubicBezTo>
                  <a:close/>
                  <a:moveTo>
                    <a:pt x="126846" y="202580"/>
                  </a:moveTo>
                  <a:cubicBezTo>
                    <a:pt x="121269" y="202580"/>
                    <a:pt x="115692" y="204697"/>
                    <a:pt x="111451" y="208930"/>
                  </a:cubicBezTo>
                  <a:cubicBezTo>
                    <a:pt x="102970" y="217398"/>
                    <a:pt x="102970" y="231204"/>
                    <a:pt x="111451" y="239672"/>
                  </a:cubicBezTo>
                  <a:cubicBezTo>
                    <a:pt x="119932" y="248139"/>
                    <a:pt x="133760" y="248139"/>
                    <a:pt x="142240" y="239672"/>
                  </a:cubicBezTo>
                  <a:cubicBezTo>
                    <a:pt x="150721" y="231204"/>
                    <a:pt x="150721" y="217398"/>
                    <a:pt x="142240" y="208930"/>
                  </a:cubicBezTo>
                  <a:cubicBezTo>
                    <a:pt x="138000" y="204697"/>
                    <a:pt x="132423" y="202580"/>
                    <a:pt x="126846" y="202580"/>
                  </a:cubicBezTo>
                  <a:close/>
                  <a:moveTo>
                    <a:pt x="282682" y="186611"/>
                  </a:moveTo>
                  <a:cubicBezTo>
                    <a:pt x="258185" y="186611"/>
                    <a:pt x="233687" y="195953"/>
                    <a:pt x="214973" y="214637"/>
                  </a:cubicBezTo>
                  <a:cubicBezTo>
                    <a:pt x="177547" y="252005"/>
                    <a:pt x="177547" y="312475"/>
                    <a:pt x="214973" y="349844"/>
                  </a:cubicBezTo>
                  <a:lnTo>
                    <a:pt x="257378" y="392182"/>
                  </a:lnTo>
                  <a:cubicBezTo>
                    <a:pt x="294805" y="429550"/>
                    <a:pt x="355462" y="429550"/>
                    <a:pt x="392796" y="392182"/>
                  </a:cubicBezTo>
                  <a:cubicBezTo>
                    <a:pt x="430223" y="354906"/>
                    <a:pt x="430223" y="294344"/>
                    <a:pt x="392796" y="256975"/>
                  </a:cubicBezTo>
                  <a:lnTo>
                    <a:pt x="350391" y="214637"/>
                  </a:lnTo>
                  <a:cubicBezTo>
                    <a:pt x="331678" y="195953"/>
                    <a:pt x="307180" y="186611"/>
                    <a:pt x="282682" y="186611"/>
                  </a:cubicBezTo>
                  <a:close/>
                  <a:moveTo>
                    <a:pt x="175749" y="153799"/>
                  </a:moveTo>
                  <a:cubicBezTo>
                    <a:pt x="170195" y="153799"/>
                    <a:pt x="164641" y="155916"/>
                    <a:pt x="160401" y="160149"/>
                  </a:cubicBezTo>
                  <a:cubicBezTo>
                    <a:pt x="151920" y="168617"/>
                    <a:pt x="151920" y="182331"/>
                    <a:pt x="160401" y="190799"/>
                  </a:cubicBezTo>
                  <a:cubicBezTo>
                    <a:pt x="168882" y="199266"/>
                    <a:pt x="182617" y="199266"/>
                    <a:pt x="191098" y="190799"/>
                  </a:cubicBezTo>
                  <a:cubicBezTo>
                    <a:pt x="199579" y="182331"/>
                    <a:pt x="199579" y="168617"/>
                    <a:pt x="191098" y="160149"/>
                  </a:cubicBezTo>
                  <a:cubicBezTo>
                    <a:pt x="186857" y="155916"/>
                    <a:pt x="181303" y="153799"/>
                    <a:pt x="175749" y="153799"/>
                  </a:cubicBezTo>
                  <a:close/>
                  <a:moveTo>
                    <a:pt x="102383" y="129408"/>
                  </a:moveTo>
                  <a:cubicBezTo>
                    <a:pt x="96817" y="129408"/>
                    <a:pt x="91263" y="131525"/>
                    <a:pt x="87022" y="135759"/>
                  </a:cubicBezTo>
                  <a:cubicBezTo>
                    <a:pt x="78541" y="144226"/>
                    <a:pt x="78541" y="157940"/>
                    <a:pt x="87022" y="166408"/>
                  </a:cubicBezTo>
                  <a:cubicBezTo>
                    <a:pt x="95503" y="174876"/>
                    <a:pt x="109239" y="174876"/>
                    <a:pt x="117812" y="166408"/>
                  </a:cubicBezTo>
                  <a:cubicBezTo>
                    <a:pt x="126293" y="157940"/>
                    <a:pt x="126293" y="144226"/>
                    <a:pt x="117812" y="135759"/>
                  </a:cubicBezTo>
                  <a:cubicBezTo>
                    <a:pt x="113525" y="131525"/>
                    <a:pt x="107948" y="129408"/>
                    <a:pt x="102383" y="129408"/>
                  </a:cubicBezTo>
                  <a:close/>
                  <a:moveTo>
                    <a:pt x="224653" y="104925"/>
                  </a:moveTo>
                  <a:cubicBezTo>
                    <a:pt x="219076" y="104925"/>
                    <a:pt x="213499" y="107042"/>
                    <a:pt x="209258" y="111276"/>
                  </a:cubicBezTo>
                  <a:cubicBezTo>
                    <a:pt x="200777" y="119744"/>
                    <a:pt x="200777" y="133550"/>
                    <a:pt x="209258" y="142017"/>
                  </a:cubicBezTo>
                  <a:cubicBezTo>
                    <a:pt x="217739" y="150485"/>
                    <a:pt x="231567" y="150485"/>
                    <a:pt x="240047" y="142017"/>
                  </a:cubicBezTo>
                  <a:cubicBezTo>
                    <a:pt x="248528" y="133550"/>
                    <a:pt x="248528" y="119744"/>
                    <a:pt x="240047" y="111276"/>
                  </a:cubicBezTo>
                  <a:cubicBezTo>
                    <a:pt x="235807" y="107042"/>
                    <a:pt x="230230" y="104925"/>
                    <a:pt x="224653" y="104925"/>
                  </a:cubicBezTo>
                  <a:close/>
                  <a:moveTo>
                    <a:pt x="151321" y="80535"/>
                  </a:moveTo>
                  <a:cubicBezTo>
                    <a:pt x="145766" y="80535"/>
                    <a:pt x="140212" y="82652"/>
                    <a:pt x="135972" y="86885"/>
                  </a:cubicBezTo>
                  <a:cubicBezTo>
                    <a:pt x="127491" y="95353"/>
                    <a:pt x="127491" y="109067"/>
                    <a:pt x="135972" y="117627"/>
                  </a:cubicBezTo>
                  <a:cubicBezTo>
                    <a:pt x="144453" y="126094"/>
                    <a:pt x="158188" y="126094"/>
                    <a:pt x="166669" y="117627"/>
                  </a:cubicBezTo>
                  <a:cubicBezTo>
                    <a:pt x="175150" y="109067"/>
                    <a:pt x="175150" y="95353"/>
                    <a:pt x="166669" y="86885"/>
                  </a:cubicBezTo>
                  <a:cubicBezTo>
                    <a:pt x="162429" y="82652"/>
                    <a:pt x="156875" y="80535"/>
                    <a:pt x="151321" y="80535"/>
                  </a:cubicBezTo>
                  <a:close/>
                  <a:moveTo>
                    <a:pt x="77942" y="56144"/>
                  </a:moveTo>
                  <a:cubicBezTo>
                    <a:pt x="72388" y="56144"/>
                    <a:pt x="66834" y="58261"/>
                    <a:pt x="62594" y="62495"/>
                  </a:cubicBezTo>
                  <a:cubicBezTo>
                    <a:pt x="54113" y="70962"/>
                    <a:pt x="54113" y="84676"/>
                    <a:pt x="62594" y="93144"/>
                  </a:cubicBezTo>
                  <a:cubicBezTo>
                    <a:pt x="71075" y="101612"/>
                    <a:pt x="84810" y="101612"/>
                    <a:pt x="93291" y="93144"/>
                  </a:cubicBezTo>
                  <a:cubicBezTo>
                    <a:pt x="101772" y="84676"/>
                    <a:pt x="101772" y="70962"/>
                    <a:pt x="93291" y="62495"/>
                  </a:cubicBezTo>
                  <a:cubicBezTo>
                    <a:pt x="89050" y="58261"/>
                    <a:pt x="83496" y="56144"/>
                    <a:pt x="77942" y="56144"/>
                  </a:cubicBezTo>
                  <a:close/>
                  <a:moveTo>
                    <a:pt x="476599" y="1"/>
                  </a:moveTo>
                  <a:cubicBezTo>
                    <a:pt x="510175" y="1"/>
                    <a:pt x="543751" y="12795"/>
                    <a:pt x="569331" y="38384"/>
                  </a:cubicBezTo>
                  <a:cubicBezTo>
                    <a:pt x="620582" y="89562"/>
                    <a:pt x="620582" y="172496"/>
                    <a:pt x="569331" y="223674"/>
                  </a:cubicBezTo>
                  <a:lnTo>
                    <a:pt x="511811" y="281111"/>
                  </a:lnTo>
                  <a:lnTo>
                    <a:pt x="326254" y="95821"/>
                  </a:lnTo>
                  <a:lnTo>
                    <a:pt x="383866" y="38384"/>
                  </a:lnTo>
                  <a:cubicBezTo>
                    <a:pt x="409446" y="12795"/>
                    <a:pt x="443022" y="1"/>
                    <a:pt x="476599" y="1"/>
                  </a:cubicBezTo>
                  <a:close/>
                  <a:moveTo>
                    <a:pt x="131224" y="0"/>
                  </a:moveTo>
                  <a:cubicBezTo>
                    <a:pt x="164802" y="0"/>
                    <a:pt x="198380" y="12793"/>
                    <a:pt x="224007" y="38380"/>
                  </a:cubicBezTo>
                  <a:lnTo>
                    <a:pt x="569328" y="383254"/>
                  </a:lnTo>
                  <a:cubicBezTo>
                    <a:pt x="620582" y="434336"/>
                    <a:pt x="620582" y="517357"/>
                    <a:pt x="569328" y="568439"/>
                  </a:cubicBezTo>
                  <a:cubicBezTo>
                    <a:pt x="518166" y="619613"/>
                    <a:pt x="435016" y="619613"/>
                    <a:pt x="383854" y="568439"/>
                  </a:cubicBezTo>
                  <a:lnTo>
                    <a:pt x="38441" y="223657"/>
                  </a:lnTo>
                  <a:cubicBezTo>
                    <a:pt x="-12813" y="172483"/>
                    <a:pt x="-12813" y="89555"/>
                    <a:pt x="38441" y="38380"/>
                  </a:cubicBezTo>
                  <a:cubicBezTo>
                    <a:pt x="64069" y="12793"/>
                    <a:pt x="97647" y="0"/>
                    <a:pt x="131224" y="0"/>
                  </a:cubicBezTo>
                  <a:close/>
                </a:path>
              </a:pathLst>
            </a:custGeom>
            <a:gradFill flip="none" rotWithShape="1">
              <a:gsLst>
                <a:gs pos="0">
                  <a:schemeClr val="accent1"/>
                </a:gs>
                <a:gs pos="100000">
                  <a:schemeClr val="accent1"/>
                </a:gs>
              </a:gsLst>
              <a:lin ang="16200000" scaled="1"/>
              <a:tileRect/>
            </a:gra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31" name="Group 5"/>
          <p:cNvGrpSpPr/>
          <p:nvPr/>
        </p:nvGrpSpPr>
        <p:grpSpPr>
          <a:xfrm>
            <a:off x="7282816" y="3844980"/>
            <a:ext cx="740778" cy="740777"/>
            <a:chOff x="6970701" y="3058159"/>
            <a:chExt cx="740778" cy="740777"/>
          </a:xfrm>
        </p:grpSpPr>
        <p:sp>
          <p:nvSpPr>
            <p:cNvPr id="32" name="Circle"/>
            <p:cNvSpPr/>
            <p:nvPr/>
          </p:nvSpPr>
          <p:spPr>
            <a:xfrm>
              <a:off x="6970701" y="3058159"/>
              <a:ext cx="740778" cy="740777"/>
            </a:xfrm>
            <a:prstGeom prst="ellipse">
              <a:avLst/>
            </a:prstGeom>
            <a:gradFill>
              <a:gsLst>
                <a:gs pos="0">
                  <a:schemeClr val="bg1">
                    <a:alpha val="68000"/>
                  </a:schemeClr>
                </a:gs>
                <a:gs pos="100000">
                  <a:schemeClr val="bg1">
                    <a:alpha val="18000"/>
                  </a:schemeClr>
                </a:gs>
              </a:gsLst>
              <a:lin ang="3000000"/>
            </a:gra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3" name="Circle"/>
            <p:cNvSpPr/>
            <p:nvPr/>
          </p:nvSpPr>
          <p:spPr>
            <a:xfrm>
              <a:off x="7066728" y="3154184"/>
              <a:ext cx="548724" cy="548725"/>
            </a:xfrm>
            <a:prstGeom prst="ellipse">
              <a:avLst/>
            </a:prstGeom>
            <a:solidFill>
              <a:schemeClr val="bg1"/>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4" name="paper-plane_87312"/>
            <p:cNvSpPr>
              <a:spLocks noChangeAspect="1"/>
            </p:cNvSpPr>
            <p:nvPr/>
          </p:nvSpPr>
          <p:spPr bwMode="auto">
            <a:xfrm>
              <a:off x="7207342" y="3278400"/>
              <a:ext cx="267495" cy="300291"/>
            </a:xfrm>
            <a:custGeom>
              <a:avLst/>
              <a:gdLst>
                <a:gd name="connsiteX0" fmla="*/ 390720 w 540460"/>
                <a:gd name="connsiteY0" fmla="*/ 497063 h 606722"/>
                <a:gd name="connsiteX1" fmla="*/ 439286 w 540460"/>
                <a:gd name="connsiteY1" fmla="*/ 497063 h 606722"/>
                <a:gd name="connsiteX2" fmla="*/ 488030 w 540460"/>
                <a:gd name="connsiteY2" fmla="*/ 586283 h 606722"/>
                <a:gd name="connsiteX3" fmla="*/ 450583 w 540460"/>
                <a:gd name="connsiteY3" fmla="*/ 606722 h 606722"/>
                <a:gd name="connsiteX4" fmla="*/ 248884 w 540460"/>
                <a:gd name="connsiteY4" fmla="*/ 497063 h 606722"/>
                <a:gd name="connsiteX5" fmla="*/ 291576 w 540460"/>
                <a:gd name="connsiteY5" fmla="*/ 497063 h 606722"/>
                <a:gd name="connsiteX6" fmla="*/ 291576 w 540460"/>
                <a:gd name="connsiteY6" fmla="*/ 553868 h 606722"/>
                <a:gd name="connsiteX7" fmla="*/ 248884 w 540460"/>
                <a:gd name="connsiteY7" fmla="*/ 553868 h 606722"/>
                <a:gd name="connsiteX8" fmla="*/ 101059 w 540460"/>
                <a:gd name="connsiteY8" fmla="*/ 497063 h 606722"/>
                <a:gd name="connsiteX9" fmla="*/ 149669 w 540460"/>
                <a:gd name="connsiteY9" fmla="*/ 497063 h 606722"/>
                <a:gd name="connsiteX10" fmla="*/ 89752 w 540460"/>
                <a:gd name="connsiteY10" fmla="*/ 606722 h 606722"/>
                <a:gd name="connsiteX11" fmla="*/ 52359 w 540460"/>
                <a:gd name="connsiteY11" fmla="*/ 586283 h 606722"/>
                <a:gd name="connsiteX12" fmla="*/ 0 w 540460"/>
                <a:gd name="connsiteY12" fmla="*/ 383523 h 606722"/>
                <a:gd name="connsiteX13" fmla="*/ 540460 w 540460"/>
                <a:gd name="connsiteY13" fmla="*/ 383523 h 606722"/>
                <a:gd name="connsiteX14" fmla="*/ 540460 w 540460"/>
                <a:gd name="connsiteY14" fmla="*/ 454512 h 606722"/>
                <a:gd name="connsiteX15" fmla="*/ 0 w 540460"/>
                <a:gd name="connsiteY15" fmla="*/ 454512 h 606722"/>
                <a:gd name="connsiteX16" fmla="*/ 298642 w 540460"/>
                <a:gd name="connsiteY16" fmla="*/ 255690 h 606722"/>
                <a:gd name="connsiteX17" fmla="*/ 298642 w 540460"/>
                <a:gd name="connsiteY17" fmla="*/ 298260 h 606722"/>
                <a:gd name="connsiteX18" fmla="*/ 398243 w 540460"/>
                <a:gd name="connsiteY18" fmla="*/ 298260 h 606722"/>
                <a:gd name="connsiteX19" fmla="*/ 398243 w 540460"/>
                <a:gd name="connsiteY19" fmla="*/ 255690 h 606722"/>
                <a:gd name="connsiteX20" fmla="*/ 248886 w 540460"/>
                <a:gd name="connsiteY20" fmla="*/ 0 h 606722"/>
                <a:gd name="connsiteX21" fmla="*/ 291522 w 540460"/>
                <a:gd name="connsiteY21" fmla="*/ 0 h 606722"/>
                <a:gd name="connsiteX22" fmla="*/ 291522 w 540460"/>
                <a:gd name="connsiteY22" fmla="*/ 71010 h 606722"/>
                <a:gd name="connsiteX23" fmla="*/ 483514 w 540460"/>
                <a:gd name="connsiteY23" fmla="*/ 71010 h 606722"/>
                <a:gd name="connsiteX24" fmla="*/ 483514 w 540460"/>
                <a:gd name="connsiteY24" fmla="*/ 340831 h 606722"/>
                <a:gd name="connsiteX25" fmla="*/ 56805 w 540460"/>
                <a:gd name="connsiteY25" fmla="*/ 340831 h 606722"/>
                <a:gd name="connsiteX26" fmla="*/ 56805 w 540460"/>
                <a:gd name="connsiteY26" fmla="*/ 71010 h 606722"/>
                <a:gd name="connsiteX27" fmla="*/ 248886 w 540460"/>
                <a:gd name="connsiteY27" fmla="*/ 7101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0460" h="606722">
                  <a:moveTo>
                    <a:pt x="390720" y="497063"/>
                  </a:moveTo>
                  <a:lnTo>
                    <a:pt x="439286" y="497063"/>
                  </a:lnTo>
                  <a:lnTo>
                    <a:pt x="488030" y="586283"/>
                  </a:lnTo>
                  <a:lnTo>
                    <a:pt x="450583" y="606722"/>
                  </a:lnTo>
                  <a:close/>
                  <a:moveTo>
                    <a:pt x="248884" y="497063"/>
                  </a:moveTo>
                  <a:lnTo>
                    <a:pt x="291576" y="497063"/>
                  </a:lnTo>
                  <a:lnTo>
                    <a:pt x="291576" y="553868"/>
                  </a:lnTo>
                  <a:lnTo>
                    <a:pt x="248884" y="553868"/>
                  </a:lnTo>
                  <a:close/>
                  <a:moveTo>
                    <a:pt x="101059" y="497063"/>
                  </a:moveTo>
                  <a:lnTo>
                    <a:pt x="149669" y="497063"/>
                  </a:lnTo>
                  <a:lnTo>
                    <a:pt x="89752" y="606722"/>
                  </a:lnTo>
                  <a:lnTo>
                    <a:pt x="52359" y="586283"/>
                  </a:lnTo>
                  <a:close/>
                  <a:moveTo>
                    <a:pt x="0" y="383523"/>
                  </a:moveTo>
                  <a:lnTo>
                    <a:pt x="540460" y="383523"/>
                  </a:lnTo>
                  <a:lnTo>
                    <a:pt x="540460" y="454512"/>
                  </a:lnTo>
                  <a:lnTo>
                    <a:pt x="0" y="454512"/>
                  </a:lnTo>
                  <a:close/>
                  <a:moveTo>
                    <a:pt x="298642" y="255690"/>
                  </a:moveTo>
                  <a:lnTo>
                    <a:pt x="298642" y="298260"/>
                  </a:lnTo>
                  <a:lnTo>
                    <a:pt x="398243" y="298260"/>
                  </a:lnTo>
                  <a:lnTo>
                    <a:pt x="398243" y="255690"/>
                  </a:lnTo>
                  <a:close/>
                  <a:moveTo>
                    <a:pt x="248886" y="0"/>
                  </a:moveTo>
                  <a:lnTo>
                    <a:pt x="291522" y="0"/>
                  </a:lnTo>
                  <a:lnTo>
                    <a:pt x="291522" y="71010"/>
                  </a:lnTo>
                  <a:lnTo>
                    <a:pt x="483514" y="71010"/>
                  </a:lnTo>
                  <a:lnTo>
                    <a:pt x="483514" y="340831"/>
                  </a:lnTo>
                  <a:lnTo>
                    <a:pt x="56805" y="340831"/>
                  </a:lnTo>
                  <a:lnTo>
                    <a:pt x="56805" y="71010"/>
                  </a:lnTo>
                  <a:lnTo>
                    <a:pt x="248886" y="71010"/>
                  </a:lnTo>
                  <a:close/>
                </a:path>
              </a:pathLst>
            </a:custGeom>
            <a:gradFill flip="none" rotWithShape="1">
              <a:gsLst>
                <a:gs pos="0">
                  <a:schemeClr val="accent1"/>
                </a:gs>
                <a:gs pos="100000">
                  <a:schemeClr val="accent1"/>
                </a:gs>
              </a:gsLst>
              <a:lin ang="16200000" scaled="1"/>
              <a:tileRect/>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28" name="椭圆 27"/>
          <p:cNvSpPr/>
          <p:nvPr/>
        </p:nvSpPr>
        <p:spPr>
          <a:xfrm rot="5400000">
            <a:off x="1410012" y="4157456"/>
            <a:ext cx="232419" cy="232418"/>
          </a:xfrm>
          <a:prstGeom prst="ellipse">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9" name="椭圆 28"/>
          <p:cNvSpPr/>
          <p:nvPr/>
        </p:nvSpPr>
        <p:spPr>
          <a:xfrm rot="5400000">
            <a:off x="1410012" y="4522300"/>
            <a:ext cx="232419" cy="232418"/>
          </a:xfrm>
          <a:prstGeom prst="ellipse">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0" name="椭圆 29"/>
          <p:cNvSpPr/>
          <p:nvPr/>
        </p:nvSpPr>
        <p:spPr>
          <a:xfrm rot="5400000">
            <a:off x="1410012" y="4887144"/>
            <a:ext cx="232419" cy="232418"/>
          </a:xfrm>
          <a:prstGeom prst="ellipse">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6" name="椭圆 35"/>
          <p:cNvSpPr/>
          <p:nvPr/>
        </p:nvSpPr>
        <p:spPr>
          <a:xfrm rot="5400000">
            <a:off x="10582461" y="4157457"/>
            <a:ext cx="232419" cy="232418"/>
          </a:xfrm>
          <a:prstGeom prst="ellipse">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7" name="椭圆 36"/>
          <p:cNvSpPr/>
          <p:nvPr/>
        </p:nvSpPr>
        <p:spPr>
          <a:xfrm rot="5400000">
            <a:off x="10582461" y="4522301"/>
            <a:ext cx="232419" cy="232418"/>
          </a:xfrm>
          <a:prstGeom prst="ellipse">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8" name="椭圆 37"/>
          <p:cNvSpPr/>
          <p:nvPr/>
        </p:nvSpPr>
        <p:spPr>
          <a:xfrm rot="5400000">
            <a:off x="10582461" y="4887145"/>
            <a:ext cx="232419" cy="232418"/>
          </a:xfrm>
          <a:prstGeom prst="ellipse">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课堂活动：探索你的职业价值观</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任意多边形 3"/>
          <p:cNvSpPr/>
          <p:nvPr>
            <p:custDataLst>
              <p:tags r:id="rId2"/>
            </p:custDataLst>
          </p:nvPr>
        </p:nvSpPr>
        <p:spPr bwMode="auto">
          <a:xfrm>
            <a:off x="6873183" y="1727991"/>
            <a:ext cx="1163663" cy="116144"/>
          </a:xfrm>
          <a:custGeom>
            <a:avLst/>
            <a:gdLst>
              <a:gd name="T0" fmla="*/ 475 w 531"/>
              <a:gd name="T1" fmla="*/ 0 h 56"/>
              <a:gd name="T2" fmla="*/ 28 w 531"/>
              <a:gd name="T3" fmla="*/ 0 h 56"/>
              <a:gd name="T4" fmla="*/ 0 w 531"/>
              <a:gd name="T5" fmla="*/ 28 h 56"/>
              <a:gd name="T6" fmla="*/ 1 w 531"/>
              <a:gd name="T7" fmla="*/ 31 h 56"/>
              <a:gd name="T8" fmla="*/ 28 w 531"/>
              <a:gd name="T9" fmla="*/ 6 h 56"/>
              <a:gd name="T10" fmla="*/ 57 w 531"/>
              <a:gd name="T11" fmla="*/ 34 h 56"/>
              <a:gd name="T12" fmla="*/ 57 w 531"/>
              <a:gd name="T13" fmla="*/ 56 h 56"/>
              <a:gd name="T14" fmla="*/ 503 w 531"/>
              <a:gd name="T15" fmla="*/ 56 h 56"/>
              <a:gd name="T16" fmla="*/ 531 w 531"/>
              <a:gd name="T17" fmla="*/ 28 h 56"/>
              <a:gd name="T18" fmla="*/ 531 w 531"/>
              <a:gd name="T19" fmla="*/ 28 h 56"/>
              <a:gd name="T20" fmla="*/ 503 w 531"/>
              <a:gd name="T21" fmla="*/ 56 h 56"/>
              <a:gd name="T22" fmla="*/ 475 w 531"/>
              <a:gd name="T23" fmla="*/ 28 h 56"/>
              <a:gd name="T24" fmla="*/ 475 w 531"/>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1" h="56">
                <a:moveTo>
                  <a:pt x="475" y="0"/>
                </a:moveTo>
                <a:cubicBezTo>
                  <a:pt x="28" y="0"/>
                  <a:pt x="28" y="0"/>
                  <a:pt x="28" y="0"/>
                </a:cubicBezTo>
                <a:cubicBezTo>
                  <a:pt x="13" y="0"/>
                  <a:pt x="0" y="12"/>
                  <a:pt x="0" y="28"/>
                </a:cubicBezTo>
                <a:cubicBezTo>
                  <a:pt x="0" y="29"/>
                  <a:pt x="0" y="30"/>
                  <a:pt x="1" y="31"/>
                </a:cubicBezTo>
                <a:cubicBezTo>
                  <a:pt x="2" y="17"/>
                  <a:pt x="14" y="6"/>
                  <a:pt x="28" y="6"/>
                </a:cubicBezTo>
                <a:cubicBezTo>
                  <a:pt x="44" y="6"/>
                  <a:pt x="57" y="19"/>
                  <a:pt x="57" y="34"/>
                </a:cubicBezTo>
                <a:cubicBezTo>
                  <a:pt x="57" y="56"/>
                  <a:pt x="57" y="56"/>
                  <a:pt x="57" y="56"/>
                </a:cubicBezTo>
                <a:cubicBezTo>
                  <a:pt x="503" y="56"/>
                  <a:pt x="503" y="56"/>
                  <a:pt x="503" y="56"/>
                </a:cubicBezTo>
                <a:cubicBezTo>
                  <a:pt x="519" y="56"/>
                  <a:pt x="531" y="43"/>
                  <a:pt x="531" y="28"/>
                </a:cubicBezTo>
                <a:cubicBezTo>
                  <a:pt x="531" y="28"/>
                  <a:pt x="531" y="28"/>
                  <a:pt x="531" y="28"/>
                </a:cubicBezTo>
                <a:cubicBezTo>
                  <a:pt x="531" y="43"/>
                  <a:pt x="519" y="56"/>
                  <a:pt x="503" y="56"/>
                </a:cubicBezTo>
                <a:cubicBezTo>
                  <a:pt x="488" y="56"/>
                  <a:pt x="475" y="43"/>
                  <a:pt x="475" y="28"/>
                </a:cubicBezTo>
                <a:cubicBezTo>
                  <a:pt x="475" y="0"/>
                  <a:pt x="475" y="0"/>
                  <a:pt x="475" y="0"/>
                </a:cubicBezTo>
              </a:path>
            </a:pathLst>
          </a:custGeom>
          <a:solidFill>
            <a:srgbClr val="178AA1"/>
          </a:solidFill>
          <a:ln>
            <a:noFill/>
          </a:ln>
        </p:spPr>
        <p:txBody>
          <a:bodyPr anchor="ctr"/>
          <a:lstStyle/>
          <a:p>
            <a:pPr algn="ctr">
              <a:lnSpc>
                <a:spcPct val="130000"/>
              </a:lnSpc>
            </a:pPr>
            <a:endParaRPr>
              <a:latin typeface="思源黑体 Normal" panose="020B0400000000000000" charset="-122"/>
              <a:ea typeface="思源黑体 Normal" panose="020B0400000000000000" charset="-122"/>
              <a:sym typeface="Arial" panose="020B0604020202020204" pitchFamily="34" charset="0"/>
            </a:endParaRPr>
          </a:p>
        </p:txBody>
      </p:sp>
      <p:sp>
        <p:nvSpPr>
          <p:cNvPr id="5" name="圆角矩形 4"/>
          <p:cNvSpPr/>
          <p:nvPr>
            <p:custDataLst>
              <p:tags r:id="rId3"/>
            </p:custDataLst>
          </p:nvPr>
        </p:nvSpPr>
        <p:spPr bwMode="auto">
          <a:xfrm>
            <a:off x="833755" y="6080125"/>
            <a:ext cx="6228000" cy="144000"/>
          </a:xfrm>
          <a:prstGeom prst="roundRect">
            <a:avLst>
              <a:gd name="adj" fmla="val 50000"/>
            </a:avLst>
          </a:prstGeom>
          <a:solidFill>
            <a:srgbClr val="4276AA"/>
          </a:solidFill>
          <a:ln>
            <a:noFill/>
          </a:ln>
        </p:spPr>
        <p:txBody>
          <a:bodyPr anchor="ctr"/>
          <a:lstStyle/>
          <a:p>
            <a:pPr algn="ctr">
              <a:lnSpc>
                <a:spcPct val="130000"/>
              </a:lnSpc>
            </a:pPr>
            <a:endParaRPr>
              <a:latin typeface="思源黑体 Normal" panose="020B0400000000000000" charset="-122"/>
              <a:ea typeface="思源黑体 Normal" panose="020B0400000000000000" charset="-122"/>
              <a:sym typeface="Arial" panose="020B0604020202020204" pitchFamily="34" charset="0"/>
            </a:endParaRPr>
          </a:p>
        </p:txBody>
      </p:sp>
      <p:sp>
        <p:nvSpPr>
          <p:cNvPr id="12" name="任意多边形 11"/>
          <p:cNvSpPr/>
          <p:nvPr>
            <p:custDataLst>
              <p:tags r:id="rId4"/>
            </p:custDataLst>
          </p:nvPr>
        </p:nvSpPr>
        <p:spPr bwMode="auto">
          <a:xfrm>
            <a:off x="6874637" y="1740288"/>
            <a:ext cx="123485" cy="103846"/>
          </a:xfrm>
          <a:custGeom>
            <a:avLst/>
            <a:gdLst>
              <a:gd name="T0" fmla="*/ 27 w 56"/>
              <a:gd name="T1" fmla="*/ 0 h 50"/>
              <a:gd name="T2" fmla="*/ 0 w 56"/>
              <a:gd name="T3" fmla="*/ 25 h 50"/>
              <a:gd name="T4" fmla="*/ 27 w 56"/>
              <a:gd name="T5" fmla="*/ 50 h 50"/>
              <a:gd name="T6" fmla="*/ 56 w 56"/>
              <a:gd name="T7" fmla="*/ 50 h 50"/>
              <a:gd name="T8" fmla="*/ 56 w 56"/>
              <a:gd name="T9" fmla="*/ 28 h 50"/>
              <a:gd name="T10" fmla="*/ 27 w 56"/>
              <a:gd name="T11" fmla="*/ 0 h 50"/>
            </a:gdLst>
            <a:ahLst/>
            <a:cxnLst>
              <a:cxn ang="0">
                <a:pos x="T0" y="T1"/>
              </a:cxn>
              <a:cxn ang="0">
                <a:pos x="T2" y="T3"/>
              </a:cxn>
              <a:cxn ang="0">
                <a:pos x="T4" y="T5"/>
              </a:cxn>
              <a:cxn ang="0">
                <a:pos x="T6" y="T7"/>
              </a:cxn>
              <a:cxn ang="0">
                <a:pos x="T8" y="T9"/>
              </a:cxn>
              <a:cxn ang="0">
                <a:pos x="T10" y="T11"/>
              </a:cxn>
            </a:cxnLst>
            <a:rect l="0" t="0" r="r" b="b"/>
            <a:pathLst>
              <a:path w="56" h="50">
                <a:moveTo>
                  <a:pt x="27" y="0"/>
                </a:moveTo>
                <a:cubicBezTo>
                  <a:pt x="13" y="0"/>
                  <a:pt x="1" y="11"/>
                  <a:pt x="0" y="25"/>
                </a:cubicBezTo>
                <a:cubicBezTo>
                  <a:pt x="1" y="39"/>
                  <a:pt x="13" y="50"/>
                  <a:pt x="27" y="50"/>
                </a:cubicBezTo>
                <a:cubicBezTo>
                  <a:pt x="56" y="50"/>
                  <a:pt x="56" y="50"/>
                  <a:pt x="56" y="50"/>
                </a:cubicBezTo>
                <a:cubicBezTo>
                  <a:pt x="56" y="28"/>
                  <a:pt x="56" y="28"/>
                  <a:pt x="56" y="28"/>
                </a:cubicBezTo>
                <a:cubicBezTo>
                  <a:pt x="56" y="13"/>
                  <a:pt x="43" y="0"/>
                  <a:pt x="27" y="0"/>
                </a:cubicBezTo>
              </a:path>
            </a:pathLst>
          </a:custGeom>
          <a:solidFill>
            <a:srgbClr val="178AA1"/>
          </a:solidFill>
          <a:ln>
            <a:noFill/>
          </a:ln>
        </p:spPr>
        <p:txBody>
          <a:bodyPr anchor="ctr"/>
          <a:lstStyle/>
          <a:p>
            <a:pPr algn="ctr">
              <a:lnSpc>
                <a:spcPct val="130000"/>
              </a:lnSpc>
            </a:pPr>
            <a:endParaRPr>
              <a:latin typeface="思源黑体 Normal" panose="020B0400000000000000" charset="-122"/>
              <a:ea typeface="思源黑体 Normal" panose="020B0400000000000000" charset="-122"/>
              <a:sym typeface="Arial" panose="020B0604020202020204" pitchFamily="34" charset="0"/>
            </a:endParaRPr>
          </a:p>
        </p:txBody>
      </p:sp>
      <p:sp>
        <p:nvSpPr>
          <p:cNvPr id="6" name="任意多边形 5"/>
          <p:cNvSpPr/>
          <p:nvPr>
            <p:custDataLst>
              <p:tags r:id="rId5"/>
            </p:custDataLst>
          </p:nvPr>
        </p:nvSpPr>
        <p:spPr>
          <a:xfrm>
            <a:off x="985518" y="4060633"/>
            <a:ext cx="1712617" cy="2072954"/>
          </a:xfrm>
          <a:custGeom>
            <a:avLst/>
            <a:gdLst>
              <a:gd name="connsiteX0" fmla="*/ 127543 w 272802"/>
              <a:gd name="connsiteY0" fmla="*/ 123825 h 330200"/>
              <a:gd name="connsiteX1" fmla="*/ 191043 w 272802"/>
              <a:gd name="connsiteY1" fmla="*/ 123825 h 330200"/>
              <a:gd name="connsiteX2" fmla="*/ 191043 w 272802"/>
              <a:gd name="connsiteY2" fmla="*/ 160338 h 330200"/>
              <a:gd name="connsiteX3" fmla="*/ 127543 w 272802"/>
              <a:gd name="connsiteY3" fmla="*/ 160338 h 330200"/>
              <a:gd name="connsiteX4" fmla="*/ 38993 w 272802"/>
              <a:gd name="connsiteY4" fmla="*/ 114300 h 330200"/>
              <a:gd name="connsiteX5" fmla="*/ 45451 w 272802"/>
              <a:gd name="connsiteY5" fmla="*/ 114300 h 330200"/>
              <a:gd name="connsiteX6" fmla="*/ 51908 w 272802"/>
              <a:gd name="connsiteY6" fmla="*/ 116886 h 330200"/>
              <a:gd name="connsiteX7" fmla="*/ 67407 w 272802"/>
              <a:gd name="connsiteY7" fmla="*/ 136278 h 330200"/>
              <a:gd name="connsiteX8" fmla="*/ 67407 w 272802"/>
              <a:gd name="connsiteY8" fmla="*/ 137571 h 330200"/>
              <a:gd name="connsiteX9" fmla="*/ 75156 w 272802"/>
              <a:gd name="connsiteY9" fmla="*/ 167306 h 330200"/>
              <a:gd name="connsiteX10" fmla="*/ 106153 w 272802"/>
              <a:gd name="connsiteY10" fmla="*/ 177648 h 330200"/>
              <a:gd name="connsiteX11" fmla="*/ 116485 w 272802"/>
              <a:gd name="connsiteY11" fmla="*/ 190576 h 330200"/>
              <a:gd name="connsiteX12" fmla="*/ 115193 w 272802"/>
              <a:gd name="connsiteY12" fmla="*/ 195748 h 330200"/>
              <a:gd name="connsiteX13" fmla="*/ 126817 w 272802"/>
              <a:gd name="connsiteY13" fmla="*/ 265560 h 330200"/>
              <a:gd name="connsiteX14" fmla="*/ 201726 w 272802"/>
              <a:gd name="connsiteY14" fmla="*/ 265560 h 330200"/>
              <a:gd name="connsiteX15" fmla="*/ 205600 w 272802"/>
              <a:gd name="connsiteY15" fmla="*/ 250046 h 330200"/>
              <a:gd name="connsiteX16" fmla="*/ 181061 w 272802"/>
              <a:gd name="connsiteY16" fmla="*/ 250046 h 330200"/>
              <a:gd name="connsiteX17" fmla="*/ 181061 w 272802"/>
              <a:gd name="connsiteY17" fmla="*/ 261681 h 330200"/>
              <a:gd name="connsiteX18" fmla="*/ 138441 w 272802"/>
              <a:gd name="connsiteY18" fmla="*/ 261681 h 330200"/>
              <a:gd name="connsiteX19" fmla="*/ 138441 w 272802"/>
              <a:gd name="connsiteY19" fmla="*/ 247460 h 330200"/>
              <a:gd name="connsiteX20" fmla="*/ 137149 w 272802"/>
              <a:gd name="connsiteY20" fmla="*/ 243582 h 330200"/>
              <a:gd name="connsiteX21" fmla="*/ 138441 w 272802"/>
              <a:gd name="connsiteY21" fmla="*/ 239703 h 330200"/>
              <a:gd name="connsiteX22" fmla="*/ 138441 w 272802"/>
              <a:gd name="connsiteY22" fmla="*/ 237118 h 330200"/>
              <a:gd name="connsiteX23" fmla="*/ 142315 w 272802"/>
              <a:gd name="connsiteY23" fmla="*/ 237118 h 330200"/>
              <a:gd name="connsiteX24" fmla="*/ 143607 w 272802"/>
              <a:gd name="connsiteY24" fmla="*/ 237118 h 330200"/>
              <a:gd name="connsiteX25" fmla="*/ 209475 w 272802"/>
              <a:gd name="connsiteY25" fmla="*/ 237118 h 330200"/>
              <a:gd name="connsiteX26" fmla="*/ 213349 w 272802"/>
              <a:gd name="connsiteY26" fmla="*/ 221604 h 330200"/>
              <a:gd name="connsiteX27" fmla="*/ 206892 w 272802"/>
              <a:gd name="connsiteY27" fmla="*/ 221604 h 330200"/>
              <a:gd name="connsiteX28" fmla="*/ 206892 w 272802"/>
              <a:gd name="connsiteY28" fmla="*/ 230654 h 330200"/>
              <a:gd name="connsiteX29" fmla="*/ 170729 w 272802"/>
              <a:gd name="connsiteY29" fmla="*/ 230654 h 330200"/>
              <a:gd name="connsiteX30" fmla="*/ 170729 w 272802"/>
              <a:gd name="connsiteY30" fmla="*/ 221604 h 330200"/>
              <a:gd name="connsiteX31" fmla="*/ 165563 w 272802"/>
              <a:gd name="connsiteY31" fmla="*/ 221604 h 330200"/>
              <a:gd name="connsiteX32" fmla="*/ 165563 w 272802"/>
              <a:gd name="connsiteY32" fmla="*/ 230654 h 330200"/>
              <a:gd name="connsiteX33" fmla="*/ 129400 w 272802"/>
              <a:gd name="connsiteY33" fmla="*/ 230654 h 330200"/>
              <a:gd name="connsiteX34" fmla="*/ 129400 w 272802"/>
              <a:gd name="connsiteY34" fmla="*/ 168598 h 330200"/>
              <a:gd name="connsiteX35" fmla="*/ 165563 w 272802"/>
              <a:gd name="connsiteY35" fmla="*/ 168598 h 330200"/>
              <a:gd name="connsiteX36" fmla="*/ 165563 w 272802"/>
              <a:gd name="connsiteY36" fmla="*/ 208676 h 330200"/>
              <a:gd name="connsiteX37" fmla="*/ 170729 w 272802"/>
              <a:gd name="connsiteY37" fmla="*/ 208676 h 330200"/>
              <a:gd name="connsiteX38" fmla="*/ 170729 w 272802"/>
              <a:gd name="connsiteY38" fmla="*/ 168598 h 330200"/>
              <a:gd name="connsiteX39" fmla="*/ 206892 w 272802"/>
              <a:gd name="connsiteY39" fmla="*/ 168598 h 330200"/>
              <a:gd name="connsiteX40" fmla="*/ 206892 w 272802"/>
              <a:gd name="connsiteY40" fmla="*/ 208676 h 330200"/>
              <a:gd name="connsiteX41" fmla="*/ 221098 w 272802"/>
              <a:gd name="connsiteY41" fmla="*/ 208676 h 330200"/>
              <a:gd name="connsiteX42" fmla="*/ 224973 w 272802"/>
              <a:gd name="connsiteY42" fmla="*/ 211261 h 330200"/>
              <a:gd name="connsiteX43" fmla="*/ 226265 w 272802"/>
              <a:gd name="connsiteY43" fmla="*/ 216433 h 330200"/>
              <a:gd name="connsiteX44" fmla="*/ 212058 w 272802"/>
              <a:gd name="connsiteY44" fmla="*/ 273316 h 330200"/>
              <a:gd name="connsiteX45" fmla="*/ 206892 w 272802"/>
              <a:gd name="connsiteY45" fmla="*/ 278488 h 330200"/>
              <a:gd name="connsiteX46" fmla="*/ 129400 w 272802"/>
              <a:gd name="connsiteY46" fmla="*/ 278488 h 330200"/>
              <a:gd name="connsiteX47" fmla="*/ 131983 w 272802"/>
              <a:gd name="connsiteY47" fmla="*/ 296587 h 330200"/>
              <a:gd name="connsiteX48" fmla="*/ 200434 w 272802"/>
              <a:gd name="connsiteY48" fmla="*/ 296587 h 330200"/>
              <a:gd name="connsiteX49" fmla="*/ 206892 w 272802"/>
              <a:gd name="connsiteY49" fmla="*/ 303051 h 330200"/>
              <a:gd name="connsiteX50" fmla="*/ 204309 w 272802"/>
              <a:gd name="connsiteY50" fmla="*/ 306930 h 330200"/>
              <a:gd name="connsiteX51" fmla="*/ 210766 w 272802"/>
              <a:gd name="connsiteY51" fmla="*/ 317272 h 330200"/>
              <a:gd name="connsiteX52" fmla="*/ 199143 w 272802"/>
              <a:gd name="connsiteY52" fmla="*/ 330200 h 330200"/>
              <a:gd name="connsiteX53" fmla="*/ 187519 w 272802"/>
              <a:gd name="connsiteY53" fmla="*/ 317272 h 330200"/>
              <a:gd name="connsiteX54" fmla="*/ 191393 w 272802"/>
              <a:gd name="connsiteY54" fmla="*/ 308222 h 330200"/>
              <a:gd name="connsiteX55" fmla="*/ 135858 w 272802"/>
              <a:gd name="connsiteY55" fmla="*/ 308222 h 330200"/>
              <a:gd name="connsiteX56" fmla="*/ 139732 w 272802"/>
              <a:gd name="connsiteY56" fmla="*/ 317272 h 330200"/>
              <a:gd name="connsiteX57" fmla="*/ 128108 w 272802"/>
              <a:gd name="connsiteY57" fmla="*/ 330200 h 330200"/>
              <a:gd name="connsiteX58" fmla="*/ 116485 w 272802"/>
              <a:gd name="connsiteY58" fmla="*/ 317272 h 330200"/>
              <a:gd name="connsiteX59" fmla="*/ 122942 w 272802"/>
              <a:gd name="connsiteY59" fmla="*/ 306930 h 330200"/>
              <a:gd name="connsiteX60" fmla="*/ 121651 w 272802"/>
              <a:gd name="connsiteY60" fmla="*/ 303051 h 330200"/>
              <a:gd name="connsiteX61" fmla="*/ 116485 w 272802"/>
              <a:gd name="connsiteY61" fmla="*/ 273316 h 330200"/>
              <a:gd name="connsiteX62" fmla="*/ 103569 w 272802"/>
              <a:gd name="connsiteY62" fmla="*/ 199626 h 330200"/>
              <a:gd name="connsiteX63" fmla="*/ 58366 w 272802"/>
              <a:gd name="connsiteY63" fmla="*/ 181527 h 330200"/>
              <a:gd name="connsiteX64" fmla="*/ 53200 w 272802"/>
              <a:gd name="connsiteY64" fmla="*/ 206090 h 330200"/>
              <a:gd name="connsiteX65" fmla="*/ 40285 w 272802"/>
              <a:gd name="connsiteY65" fmla="*/ 221604 h 330200"/>
              <a:gd name="connsiteX66" fmla="*/ 38993 w 272802"/>
              <a:gd name="connsiteY66" fmla="*/ 313394 h 330200"/>
              <a:gd name="connsiteX67" fmla="*/ 24786 w 272802"/>
              <a:gd name="connsiteY67" fmla="*/ 328907 h 330200"/>
              <a:gd name="connsiteX68" fmla="*/ 9288 w 272802"/>
              <a:gd name="connsiteY68" fmla="*/ 313394 h 330200"/>
              <a:gd name="connsiteX69" fmla="*/ 9288 w 272802"/>
              <a:gd name="connsiteY69" fmla="*/ 216433 h 330200"/>
              <a:gd name="connsiteX70" fmla="*/ 247 w 272802"/>
              <a:gd name="connsiteY70" fmla="*/ 194455 h 330200"/>
              <a:gd name="connsiteX71" fmla="*/ 14454 w 272802"/>
              <a:gd name="connsiteY71" fmla="*/ 131107 h 330200"/>
              <a:gd name="connsiteX72" fmla="*/ 38993 w 272802"/>
              <a:gd name="connsiteY72" fmla="*/ 114300 h 330200"/>
              <a:gd name="connsiteX73" fmla="*/ 197393 w 272802"/>
              <a:gd name="connsiteY73" fmla="*/ 98425 h 330200"/>
              <a:gd name="connsiteX74" fmla="*/ 232318 w 272802"/>
              <a:gd name="connsiteY74" fmla="*/ 98425 h 330200"/>
              <a:gd name="connsiteX75" fmla="*/ 232318 w 272802"/>
              <a:gd name="connsiteY75" fmla="*/ 160338 h 330200"/>
              <a:gd name="connsiteX76" fmla="*/ 197393 w 272802"/>
              <a:gd name="connsiteY76" fmla="*/ 160338 h 330200"/>
              <a:gd name="connsiteX77" fmla="*/ 134315 w 272802"/>
              <a:gd name="connsiteY77" fmla="*/ 60325 h 330200"/>
              <a:gd name="connsiteX78" fmla="*/ 188743 w 272802"/>
              <a:gd name="connsiteY78" fmla="*/ 60325 h 330200"/>
              <a:gd name="connsiteX79" fmla="*/ 192631 w 272802"/>
              <a:gd name="connsiteY79" fmla="*/ 65405 h 330200"/>
              <a:gd name="connsiteX80" fmla="*/ 192631 w 272802"/>
              <a:gd name="connsiteY80" fmla="*/ 112395 h 330200"/>
              <a:gd name="connsiteX81" fmla="*/ 188743 w 272802"/>
              <a:gd name="connsiteY81" fmla="*/ 117475 h 330200"/>
              <a:gd name="connsiteX82" fmla="*/ 134315 w 272802"/>
              <a:gd name="connsiteY82" fmla="*/ 117475 h 330200"/>
              <a:gd name="connsiteX83" fmla="*/ 129131 w 272802"/>
              <a:gd name="connsiteY83" fmla="*/ 112395 h 330200"/>
              <a:gd name="connsiteX84" fmla="*/ 129131 w 272802"/>
              <a:gd name="connsiteY84" fmla="*/ 65405 h 330200"/>
              <a:gd name="connsiteX85" fmla="*/ 134315 w 272802"/>
              <a:gd name="connsiteY85" fmla="*/ 60325 h 330200"/>
              <a:gd name="connsiteX86" fmla="*/ 56900 w 272802"/>
              <a:gd name="connsiteY86" fmla="*/ 57150 h 330200"/>
              <a:gd name="connsiteX87" fmla="*/ 86269 w 272802"/>
              <a:gd name="connsiteY87" fmla="*/ 86519 h 330200"/>
              <a:gd name="connsiteX88" fmla="*/ 56900 w 272802"/>
              <a:gd name="connsiteY88" fmla="*/ 115888 h 330200"/>
              <a:gd name="connsiteX89" fmla="*/ 27531 w 272802"/>
              <a:gd name="connsiteY89" fmla="*/ 86519 h 330200"/>
              <a:gd name="connsiteX90" fmla="*/ 56900 w 272802"/>
              <a:gd name="connsiteY90" fmla="*/ 57150 h 330200"/>
              <a:gd name="connsiteX91" fmla="*/ 217640 w 272802"/>
              <a:gd name="connsiteY91" fmla="*/ 23812 h 330200"/>
              <a:gd name="connsiteX92" fmla="*/ 269689 w 272802"/>
              <a:gd name="connsiteY92" fmla="*/ 44310 h 330200"/>
              <a:gd name="connsiteX93" fmla="*/ 272292 w 272802"/>
              <a:gd name="connsiteY93" fmla="*/ 49435 h 330200"/>
              <a:gd name="connsiteX94" fmla="*/ 255376 w 272802"/>
              <a:gd name="connsiteY94" fmla="*/ 94275 h 330200"/>
              <a:gd name="connsiteX95" fmla="*/ 250171 w 272802"/>
              <a:gd name="connsiteY95" fmla="*/ 96837 h 330200"/>
              <a:gd name="connsiteX96" fmla="*/ 196821 w 272802"/>
              <a:gd name="connsiteY96" fmla="*/ 76339 h 330200"/>
              <a:gd name="connsiteX97" fmla="*/ 194218 w 272802"/>
              <a:gd name="connsiteY97" fmla="*/ 71214 h 330200"/>
              <a:gd name="connsiteX98" fmla="*/ 212435 w 272802"/>
              <a:gd name="connsiteY98" fmla="*/ 26375 h 330200"/>
              <a:gd name="connsiteX99" fmla="*/ 217640 w 272802"/>
              <a:gd name="connsiteY99" fmla="*/ 23812 h 330200"/>
              <a:gd name="connsiteX100" fmla="*/ 191270 w 272802"/>
              <a:gd name="connsiteY100" fmla="*/ 0 h 330200"/>
              <a:gd name="connsiteX101" fmla="*/ 196486 w 272802"/>
              <a:gd name="connsiteY101" fmla="*/ 1299 h 330200"/>
              <a:gd name="connsiteX102" fmla="*/ 206918 w 272802"/>
              <a:gd name="connsiteY102" fmla="*/ 35070 h 330200"/>
              <a:gd name="connsiteX103" fmla="*/ 204310 w 272802"/>
              <a:gd name="connsiteY103" fmla="*/ 38966 h 330200"/>
              <a:gd name="connsiteX104" fmla="*/ 149541 w 272802"/>
              <a:gd name="connsiteY104" fmla="*/ 55851 h 330200"/>
              <a:gd name="connsiteX105" fmla="*/ 145629 w 272802"/>
              <a:gd name="connsiteY105" fmla="*/ 54553 h 330200"/>
              <a:gd name="connsiteX106" fmla="*/ 135197 w 272802"/>
              <a:gd name="connsiteY106" fmla="*/ 20782 h 330200"/>
              <a:gd name="connsiteX107" fmla="*/ 137805 w 272802"/>
              <a:gd name="connsiteY107" fmla="*/ 16885 h 330200"/>
              <a:gd name="connsiteX108" fmla="*/ 191270 w 272802"/>
              <a:gd name="connsiteY108"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72802" h="330200">
                <a:moveTo>
                  <a:pt x="127543" y="123825"/>
                </a:moveTo>
                <a:lnTo>
                  <a:pt x="191043" y="123825"/>
                </a:lnTo>
                <a:lnTo>
                  <a:pt x="191043" y="160338"/>
                </a:lnTo>
                <a:lnTo>
                  <a:pt x="127543" y="160338"/>
                </a:lnTo>
                <a:close/>
                <a:moveTo>
                  <a:pt x="38993" y="114300"/>
                </a:moveTo>
                <a:cubicBezTo>
                  <a:pt x="38993" y="114300"/>
                  <a:pt x="42868" y="114300"/>
                  <a:pt x="45451" y="114300"/>
                </a:cubicBezTo>
                <a:cubicBezTo>
                  <a:pt x="48034" y="115593"/>
                  <a:pt x="51908" y="116886"/>
                  <a:pt x="51908" y="116886"/>
                </a:cubicBezTo>
                <a:cubicBezTo>
                  <a:pt x="58366" y="120764"/>
                  <a:pt x="66115" y="127228"/>
                  <a:pt x="67407" y="136278"/>
                </a:cubicBezTo>
                <a:cubicBezTo>
                  <a:pt x="67407" y="137571"/>
                  <a:pt x="67407" y="137571"/>
                  <a:pt x="67407" y="137571"/>
                </a:cubicBezTo>
                <a:cubicBezTo>
                  <a:pt x="69990" y="153085"/>
                  <a:pt x="71281" y="162134"/>
                  <a:pt x="75156" y="167306"/>
                </a:cubicBezTo>
                <a:cubicBezTo>
                  <a:pt x="79031" y="172477"/>
                  <a:pt x="89363" y="175063"/>
                  <a:pt x="106153" y="177648"/>
                </a:cubicBezTo>
                <a:cubicBezTo>
                  <a:pt x="112610" y="178941"/>
                  <a:pt x="117776" y="184112"/>
                  <a:pt x="116485" y="190576"/>
                </a:cubicBezTo>
                <a:cubicBezTo>
                  <a:pt x="116485" y="191869"/>
                  <a:pt x="115193" y="193162"/>
                  <a:pt x="115193" y="195748"/>
                </a:cubicBezTo>
                <a:cubicBezTo>
                  <a:pt x="115193" y="195748"/>
                  <a:pt x="115193" y="195748"/>
                  <a:pt x="126817" y="265560"/>
                </a:cubicBezTo>
                <a:cubicBezTo>
                  <a:pt x="126817" y="265560"/>
                  <a:pt x="126817" y="265560"/>
                  <a:pt x="201726" y="265560"/>
                </a:cubicBezTo>
                <a:cubicBezTo>
                  <a:pt x="201726" y="265560"/>
                  <a:pt x="201726" y="265560"/>
                  <a:pt x="205600" y="250046"/>
                </a:cubicBezTo>
                <a:cubicBezTo>
                  <a:pt x="205600" y="250046"/>
                  <a:pt x="205600" y="250046"/>
                  <a:pt x="181061" y="250046"/>
                </a:cubicBezTo>
                <a:cubicBezTo>
                  <a:pt x="181061" y="250046"/>
                  <a:pt x="181061" y="250046"/>
                  <a:pt x="181061" y="261681"/>
                </a:cubicBezTo>
                <a:cubicBezTo>
                  <a:pt x="181061" y="261681"/>
                  <a:pt x="181061" y="261681"/>
                  <a:pt x="138441" y="261681"/>
                </a:cubicBezTo>
                <a:cubicBezTo>
                  <a:pt x="138441" y="261681"/>
                  <a:pt x="138441" y="261681"/>
                  <a:pt x="138441" y="247460"/>
                </a:cubicBezTo>
                <a:cubicBezTo>
                  <a:pt x="138441" y="247460"/>
                  <a:pt x="137149" y="244874"/>
                  <a:pt x="137149" y="243582"/>
                </a:cubicBezTo>
                <a:cubicBezTo>
                  <a:pt x="137149" y="242289"/>
                  <a:pt x="138441" y="240996"/>
                  <a:pt x="138441" y="239703"/>
                </a:cubicBezTo>
                <a:cubicBezTo>
                  <a:pt x="138441" y="239703"/>
                  <a:pt x="138441" y="239703"/>
                  <a:pt x="138441" y="237118"/>
                </a:cubicBezTo>
                <a:cubicBezTo>
                  <a:pt x="138441" y="237118"/>
                  <a:pt x="138441" y="237118"/>
                  <a:pt x="142315" y="237118"/>
                </a:cubicBezTo>
                <a:cubicBezTo>
                  <a:pt x="142315" y="237118"/>
                  <a:pt x="142315" y="237118"/>
                  <a:pt x="143607" y="237118"/>
                </a:cubicBezTo>
                <a:cubicBezTo>
                  <a:pt x="143607" y="237118"/>
                  <a:pt x="143607" y="237118"/>
                  <a:pt x="209475" y="237118"/>
                </a:cubicBezTo>
                <a:cubicBezTo>
                  <a:pt x="209475" y="237118"/>
                  <a:pt x="209475" y="237118"/>
                  <a:pt x="213349" y="221604"/>
                </a:cubicBezTo>
                <a:cubicBezTo>
                  <a:pt x="213349" y="221604"/>
                  <a:pt x="213349" y="221604"/>
                  <a:pt x="206892" y="221604"/>
                </a:cubicBezTo>
                <a:cubicBezTo>
                  <a:pt x="206892" y="221604"/>
                  <a:pt x="206892" y="221604"/>
                  <a:pt x="206892" y="230654"/>
                </a:cubicBezTo>
                <a:cubicBezTo>
                  <a:pt x="206892" y="230654"/>
                  <a:pt x="206892" y="230654"/>
                  <a:pt x="170729" y="230654"/>
                </a:cubicBezTo>
                <a:cubicBezTo>
                  <a:pt x="170729" y="230654"/>
                  <a:pt x="170729" y="230654"/>
                  <a:pt x="170729" y="221604"/>
                </a:cubicBezTo>
                <a:cubicBezTo>
                  <a:pt x="170729" y="221604"/>
                  <a:pt x="170729" y="221604"/>
                  <a:pt x="165563" y="221604"/>
                </a:cubicBezTo>
                <a:cubicBezTo>
                  <a:pt x="165563" y="221604"/>
                  <a:pt x="165563" y="221604"/>
                  <a:pt x="165563" y="230654"/>
                </a:cubicBezTo>
                <a:cubicBezTo>
                  <a:pt x="165563" y="230654"/>
                  <a:pt x="165563" y="230654"/>
                  <a:pt x="129400" y="230654"/>
                </a:cubicBezTo>
                <a:cubicBezTo>
                  <a:pt x="129400" y="230654"/>
                  <a:pt x="129400" y="230654"/>
                  <a:pt x="129400" y="168598"/>
                </a:cubicBezTo>
                <a:cubicBezTo>
                  <a:pt x="129400" y="168598"/>
                  <a:pt x="129400" y="168598"/>
                  <a:pt x="165563" y="168598"/>
                </a:cubicBezTo>
                <a:cubicBezTo>
                  <a:pt x="165563" y="168598"/>
                  <a:pt x="165563" y="168598"/>
                  <a:pt x="165563" y="208676"/>
                </a:cubicBezTo>
                <a:cubicBezTo>
                  <a:pt x="165563" y="208676"/>
                  <a:pt x="165563" y="208676"/>
                  <a:pt x="170729" y="208676"/>
                </a:cubicBezTo>
                <a:cubicBezTo>
                  <a:pt x="170729" y="208676"/>
                  <a:pt x="170729" y="208676"/>
                  <a:pt x="170729" y="168598"/>
                </a:cubicBezTo>
                <a:cubicBezTo>
                  <a:pt x="170729" y="168598"/>
                  <a:pt x="170729" y="168598"/>
                  <a:pt x="206892" y="168598"/>
                </a:cubicBezTo>
                <a:cubicBezTo>
                  <a:pt x="206892" y="168598"/>
                  <a:pt x="206892" y="168598"/>
                  <a:pt x="206892" y="208676"/>
                </a:cubicBezTo>
                <a:cubicBezTo>
                  <a:pt x="206892" y="208676"/>
                  <a:pt x="206892" y="208676"/>
                  <a:pt x="221098" y="208676"/>
                </a:cubicBezTo>
                <a:cubicBezTo>
                  <a:pt x="222390" y="208676"/>
                  <a:pt x="224973" y="209969"/>
                  <a:pt x="224973" y="211261"/>
                </a:cubicBezTo>
                <a:cubicBezTo>
                  <a:pt x="226265" y="212554"/>
                  <a:pt x="227556" y="215140"/>
                  <a:pt x="226265" y="216433"/>
                </a:cubicBezTo>
                <a:cubicBezTo>
                  <a:pt x="226265" y="216433"/>
                  <a:pt x="226265" y="216433"/>
                  <a:pt x="212058" y="273316"/>
                </a:cubicBezTo>
                <a:cubicBezTo>
                  <a:pt x="212058" y="275902"/>
                  <a:pt x="209475" y="278488"/>
                  <a:pt x="206892" y="278488"/>
                </a:cubicBezTo>
                <a:cubicBezTo>
                  <a:pt x="206892" y="278488"/>
                  <a:pt x="206892" y="278488"/>
                  <a:pt x="129400" y="278488"/>
                </a:cubicBezTo>
                <a:cubicBezTo>
                  <a:pt x="129400" y="278488"/>
                  <a:pt x="129400" y="278488"/>
                  <a:pt x="131983" y="296587"/>
                </a:cubicBezTo>
                <a:cubicBezTo>
                  <a:pt x="131983" y="296587"/>
                  <a:pt x="131983" y="296587"/>
                  <a:pt x="200434" y="296587"/>
                </a:cubicBezTo>
                <a:cubicBezTo>
                  <a:pt x="204309" y="296587"/>
                  <a:pt x="206892" y="299173"/>
                  <a:pt x="206892" y="303051"/>
                </a:cubicBezTo>
                <a:cubicBezTo>
                  <a:pt x="206892" y="304344"/>
                  <a:pt x="205600" y="305637"/>
                  <a:pt x="204309" y="306930"/>
                </a:cubicBezTo>
                <a:cubicBezTo>
                  <a:pt x="208183" y="309515"/>
                  <a:pt x="210766" y="313394"/>
                  <a:pt x="210766" y="317272"/>
                </a:cubicBezTo>
                <a:cubicBezTo>
                  <a:pt x="210766" y="325029"/>
                  <a:pt x="205600" y="330200"/>
                  <a:pt x="199143" y="330200"/>
                </a:cubicBezTo>
                <a:cubicBezTo>
                  <a:pt x="192685" y="330200"/>
                  <a:pt x="187519" y="325029"/>
                  <a:pt x="187519" y="317272"/>
                </a:cubicBezTo>
                <a:cubicBezTo>
                  <a:pt x="187519" y="314686"/>
                  <a:pt x="188810" y="310808"/>
                  <a:pt x="191393" y="308222"/>
                </a:cubicBezTo>
                <a:cubicBezTo>
                  <a:pt x="191393" y="308222"/>
                  <a:pt x="191393" y="308222"/>
                  <a:pt x="135858" y="308222"/>
                </a:cubicBezTo>
                <a:cubicBezTo>
                  <a:pt x="138441" y="310808"/>
                  <a:pt x="139732" y="314686"/>
                  <a:pt x="139732" y="317272"/>
                </a:cubicBezTo>
                <a:cubicBezTo>
                  <a:pt x="139732" y="325029"/>
                  <a:pt x="134566" y="330200"/>
                  <a:pt x="128108" y="330200"/>
                </a:cubicBezTo>
                <a:cubicBezTo>
                  <a:pt x="121651" y="330200"/>
                  <a:pt x="116485" y="325029"/>
                  <a:pt x="116485" y="317272"/>
                </a:cubicBezTo>
                <a:cubicBezTo>
                  <a:pt x="116485" y="313394"/>
                  <a:pt x="119068" y="309515"/>
                  <a:pt x="122942" y="306930"/>
                </a:cubicBezTo>
                <a:cubicBezTo>
                  <a:pt x="121651" y="305637"/>
                  <a:pt x="121651" y="304344"/>
                  <a:pt x="121651" y="303051"/>
                </a:cubicBezTo>
                <a:cubicBezTo>
                  <a:pt x="121651" y="303051"/>
                  <a:pt x="121651" y="303051"/>
                  <a:pt x="116485" y="273316"/>
                </a:cubicBezTo>
                <a:cubicBezTo>
                  <a:pt x="116485" y="273316"/>
                  <a:pt x="116485" y="273316"/>
                  <a:pt x="103569" y="199626"/>
                </a:cubicBezTo>
                <a:cubicBezTo>
                  <a:pt x="79031" y="197040"/>
                  <a:pt x="66115" y="191869"/>
                  <a:pt x="58366" y="181527"/>
                </a:cubicBezTo>
                <a:cubicBezTo>
                  <a:pt x="58366" y="181527"/>
                  <a:pt x="58366" y="181527"/>
                  <a:pt x="53200" y="206090"/>
                </a:cubicBezTo>
                <a:cubicBezTo>
                  <a:pt x="51908" y="213847"/>
                  <a:pt x="45451" y="219018"/>
                  <a:pt x="40285" y="221604"/>
                </a:cubicBezTo>
                <a:cubicBezTo>
                  <a:pt x="40285" y="221604"/>
                  <a:pt x="40285" y="221604"/>
                  <a:pt x="38993" y="313394"/>
                </a:cubicBezTo>
                <a:cubicBezTo>
                  <a:pt x="38993" y="321151"/>
                  <a:pt x="32536" y="328907"/>
                  <a:pt x="24786" y="328907"/>
                </a:cubicBezTo>
                <a:cubicBezTo>
                  <a:pt x="15746" y="328907"/>
                  <a:pt x="9288" y="321151"/>
                  <a:pt x="9288" y="313394"/>
                </a:cubicBezTo>
                <a:cubicBezTo>
                  <a:pt x="9288" y="313394"/>
                  <a:pt x="9288" y="313394"/>
                  <a:pt x="9288" y="216433"/>
                </a:cubicBezTo>
                <a:cubicBezTo>
                  <a:pt x="2831" y="211261"/>
                  <a:pt x="-1044" y="203504"/>
                  <a:pt x="247" y="194455"/>
                </a:cubicBezTo>
                <a:cubicBezTo>
                  <a:pt x="247" y="194455"/>
                  <a:pt x="247" y="194455"/>
                  <a:pt x="14454" y="131107"/>
                </a:cubicBezTo>
                <a:cubicBezTo>
                  <a:pt x="17037" y="119472"/>
                  <a:pt x="28661" y="114300"/>
                  <a:pt x="38993" y="114300"/>
                </a:cubicBezTo>
                <a:close/>
                <a:moveTo>
                  <a:pt x="197393" y="98425"/>
                </a:moveTo>
                <a:lnTo>
                  <a:pt x="232318" y="98425"/>
                </a:lnTo>
                <a:lnTo>
                  <a:pt x="232318" y="160338"/>
                </a:lnTo>
                <a:lnTo>
                  <a:pt x="197393" y="160338"/>
                </a:lnTo>
                <a:close/>
                <a:moveTo>
                  <a:pt x="134315" y="60325"/>
                </a:moveTo>
                <a:cubicBezTo>
                  <a:pt x="134315" y="60325"/>
                  <a:pt x="134315" y="60325"/>
                  <a:pt x="188743" y="60325"/>
                </a:cubicBezTo>
                <a:cubicBezTo>
                  <a:pt x="191335" y="60325"/>
                  <a:pt x="192631" y="62865"/>
                  <a:pt x="192631" y="65405"/>
                </a:cubicBezTo>
                <a:cubicBezTo>
                  <a:pt x="192631" y="65405"/>
                  <a:pt x="192631" y="65405"/>
                  <a:pt x="192631" y="112395"/>
                </a:cubicBezTo>
                <a:cubicBezTo>
                  <a:pt x="192631" y="114935"/>
                  <a:pt x="191335" y="117475"/>
                  <a:pt x="188743" y="117475"/>
                </a:cubicBezTo>
                <a:cubicBezTo>
                  <a:pt x="188743" y="117475"/>
                  <a:pt x="188743" y="117475"/>
                  <a:pt x="134315" y="117475"/>
                </a:cubicBezTo>
                <a:cubicBezTo>
                  <a:pt x="131723" y="117475"/>
                  <a:pt x="129131" y="114935"/>
                  <a:pt x="129131" y="112395"/>
                </a:cubicBezTo>
                <a:cubicBezTo>
                  <a:pt x="129131" y="112395"/>
                  <a:pt x="129131" y="112395"/>
                  <a:pt x="129131" y="65405"/>
                </a:cubicBezTo>
                <a:cubicBezTo>
                  <a:pt x="129131" y="62865"/>
                  <a:pt x="131723" y="60325"/>
                  <a:pt x="134315" y="60325"/>
                </a:cubicBezTo>
                <a:close/>
                <a:moveTo>
                  <a:pt x="56900" y="57150"/>
                </a:moveTo>
                <a:cubicBezTo>
                  <a:pt x="73120" y="57150"/>
                  <a:pt x="86269" y="70299"/>
                  <a:pt x="86269" y="86519"/>
                </a:cubicBezTo>
                <a:cubicBezTo>
                  <a:pt x="86269" y="102739"/>
                  <a:pt x="73120" y="115888"/>
                  <a:pt x="56900" y="115888"/>
                </a:cubicBezTo>
                <a:cubicBezTo>
                  <a:pt x="40680" y="115888"/>
                  <a:pt x="27531" y="102739"/>
                  <a:pt x="27531" y="86519"/>
                </a:cubicBezTo>
                <a:cubicBezTo>
                  <a:pt x="27531" y="70299"/>
                  <a:pt x="40680" y="57150"/>
                  <a:pt x="56900" y="57150"/>
                </a:cubicBezTo>
                <a:close/>
                <a:moveTo>
                  <a:pt x="217640" y="23812"/>
                </a:moveTo>
                <a:cubicBezTo>
                  <a:pt x="217640" y="23812"/>
                  <a:pt x="217640" y="23812"/>
                  <a:pt x="269689" y="44310"/>
                </a:cubicBezTo>
                <a:cubicBezTo>
                  <a:pt x="272292" y="45592"/>
                  <a:pt x="273593" y="48154"/>
                  <a:pt x="272292" y="49435"/>
                </a:cubicBezTo>
                <a:cubicBezTo>
                  <a:pt x="272292" y="49435"/>
                  <a:pt x="272292" y="49435"/>
                  <a:pt x="255376" y="94275"/>
                </a:cubicBezTo>
                <a:cubicBezTo>
                  <a:pt x="254075" y="95556"/>
                  <a:pt x="251472" y="96837"/>
                  <a:pt x="250171" y="96837"/>
                </a:cubicBezTo>
                <a:cubicBezTo>
                  <a:pt x="250171" y="96837"/>
                  <a:pt x="250171" y="96837"/>
                  <a:pt x="196821" y="76339"/>
                </a:cubicBezTo>
                <a:cubicBezTo>
                  <a:pt x="194218" y="75058"/>
                  <a:pt x="194218" y="72496"/>
                  <a:pt x="194218" y="71214"/>
                </a:cubicBezTo>
                <a:cubicBezTo>
                  <a:pt x="194218" y="71214"/>
                  <a:pt x="194218" y="71214"/>
                  <a:pt x="212435" y="26375"/>
                </a:cubicBezTo>
                <a:cubicBezTo>
                  <a:pt x="212435" y="23812"/>
                  <a:pt x="215038" y="23812"/>
                  <a:pt x="217640" y="23812"/>
                </a:cubicBezTo>
                <a:close/>
                <a:moveTo>
                  <a:pt x="191270" y="0"/>
                </a:moveTo>
                <a:cubicBezTo>
                  <a:pt x="193878" y="0"/>
                  <a:pt x="196486" y="0"/>
                  <a:pt x="196486" y="1299"/>
                </a:cubicBezTo>
                <a:cubicBezTo>
                  <a:pt x="196486" y="1299"/>
                  <a:pt x="196486" y="1299"/>
                  <a:pt x="206918" y="35070"/>
                </a:cubicBezTo>
                <a:cubicBezTo>
                  <a:pt x="206918" y="36368"/>
                  <a:pt x="205614" y="38966"/>
                  <a:pt x="204310" y="38966"/>
                </a:cubicBezTo>
                <a:cubicBezTo>
                  <a:pt x="204310" y="38966"/>
                  <a:pt x="204310" y="38966"/>
                  <a:pt x="149541" y="55851"/>
                </a:cubicBezTo>
                <a:cubicBezTo>
                  <a:pt x="148237" y="57150"/>
                  <a:pt x="145629" y="55851"/>
                  <a:pt x="145629" y="54553"/>
                </a:cubicBezTo>
                <a:lnTo>
                  <a:pt x="135197" y="20782"/>
                </a:lnTo>
                <a:cubicBezTo>
                  <a:pt x="133893" y="19483"/>
                  <a:pt x="135197" y="18184"/>
                  <a:pt x="137805" y="16885"/>
                </a:cubicBezTo>
                <a:cubicBezTo>
                  <a:pt x="137805" y="16885"/>
                  <a:pt x="137805" y="16885"/>
                  <a:pt x="191270" y="0"/>
                </a:cubicBezTo>
                <a:close/>
              </a:path>
            </a:pathLst>
          </a:custGeom>
          <a:ln>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a:lnSpc>
                <a:spcPct val="130000"/>
              </a:lnSpc>
            </a:pPr>
            <a:endParaRPr>
              <a:latin typeface="思源黑体 Normal" panose="020B0400000000000000" charset="-122"/>
              <a:ea typeface="思源黑体 Normal" panose="020B0400000000000000" charset="-122"/>
              <a:sym typeface="Arial" panose="020B0604020202020204" pitchFamily="34" charset="0"/>
            </a:endParaRPr>
          </a:p>
        </p:txBody>
      </p:sp>
      <p:sp>
        <p:nvSpPr>
          <p:cNvPr id="7" name="文本框 6"/>
          <p:cNvSpPr txBox="1"/>
          <p:nvPr>
            <p:custDataLst>
              <p:tags r:id="rId6"/>
            </p:custDataLst>
          </p:nvPr>
        </p:nvSpPr>
        <p:spPr>
          <a:xfrm>
            <a:off x="7948295" y="1356360"/>
            <a:ext cx="3329305" cy="3709035"/>
          </a:xfrm>
          <a:prstGeom prst="rect">
            <a:avLst/>
          </a:prstGeom>
          <a:noFill/>
        </p:spPr>
        <p:txBody>
          <a:bodyPr wrap="square"/>
          <a:lstStyle/>
          <a:p>
            <a:pPr algn="ctr">
              <a:lnSpc>
                <a:spcPct val="250000"/>
              </a:lnSpc>
            </a:pPr>
            <a:r>
              <a:rPr lang="zh-CN" altLang="en-US" spc="150" dirty="0">
                <a:solidFill>
                  <a:schemeClr val="bg1"/>
                </a:solidFill>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利他主义       审美主义</a:t>
            </a:r>
            <a:endParaRPr lang="zh-CN" altLang="en-US" spc="150" dirty="0">
              <a:solidFill>
                <a:schemeClr val="bg1"/>
              </a:solidFill>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a:p>
            <a:pPr algn="ctr">
              <a:lnSpc>
                <a:spcPct val="250000"/>
              </a:lnSpc>
            </a:pP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智力刺激   </a:t>
            </a:r>
            <a:r>
              <a:rPr lang="en-US" altLang="zh-CN"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a:t>
            </a: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成就动机</a:t>
            </a:r>
            <a:endPar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a:p>
            <a:pPr algn="ctr">
              <a:lnSpc>
                <a:spcPct val="250000"/>
              </a:lnSpc>
            </a:pP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自主独立   </a:t>
            </a:r>
            <a:r>
              <a:rPr lang="en-US" altLang="zh-CN"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a:t>
            </a: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社会地位</a:t>
            </a:r>
            <a:endPar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a:p>
            <a:pPr algn="ctr">
              <a:lnSpc>
                <a:spcPct val="250000"/>
              </a:lnSpc>
            </a:pP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权力控制    </a:t>
            </a:r>
            <a:r>
              <a:rPr lang="en-US" altLang="zh-CN"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a:t>
            </a: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经济报酬</a:t>
            </a:r>
            <a:endPar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a:p>
            <a:pPr algn="ctr">
              <a:lnSpc>
                <a:spcPct val="250000"/>
              </a:lnSpc>
            </a:pP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社会交往     </a:t>
            </a:r>
            <a:r>
              <a:rPr lang="en-US" altLang="zh-CN"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a:t>
            </a: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安全稳定</a:t>
            </a:r>
            <a:endPar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a:p>
            <a:pPr algn="ctr">
              <a:lnSpc>
                <a:spcPct val="250000"/>
              </a:lnSpc>
            </a:pP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轻松舒适 </a:t>
            </a:r>
            <a:r>
              <a:rPr lang="en-US" altLang="zh-CN"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a:t>
            </a: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人际关系</a:t>
            </a:r>
            <a:endPar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a:p>
            <a:pPr algn="ctr">
              <a:lnSpc>
                <a:spcPct val="250000"/>
              </a:lnSpc>
            </a:pPr>
            <a:r>
              <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追求新意</a:t>
            </a:r>
            <a:endParaRPr lang="zh-CN" altLang="en-US"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p:txBody>
      </p:sp>
      <p:sp>
        <p:nvSpPr>
          <p:cNvPr id="8" name="文本框 7"/>
          <p:cNvSpPr txBox="1"/>
          <p:nvPr>
            <p:custDataLst>
              <p:tags r:id="rId7"/>
            </p:custDataLst>
          </p:nvPr>
        </p:nvSpPr>
        <p:spPr>
          <a:xfrm>
            <a:off x="751205" y="2776220"/>
            <a:ext cx="6266815" cy="1284605"/>
          </a:xfrm>
          <a:prstGeom prst="rect">
            <a:avLst/>
          </a:prstGeom>
        </p:spPr>
        <p:txBody>
          <a:bodyPr wrap="square" tIns="0"/>
          <a:lstStyle>
            <a:defPPr>
              <a:defRPr lang="zh-CN"/>
            </a:defPPr>
            <a:lvl1pPr>
              <a:lnSpc>
                <a:spcPct val="150000"/>
              </a:lnSpc>
              <a:defRPr sz="1200"/>
            </a:lvl1pPr>
          </a:lstStyle>
          <a:p>
            <a:pPr indent="0" algn="ctr">
              <a:lnSpc>
                <a:spcPct val="200000"/>
              </a:lnSpc>
              <a:buFont typeface="Wingdings" panose="05000000000000000000" charset="0"/>
              <a:buNone/>
            </a:pPr>
            <a:r>
              <a:rPr lang="zh-CN" altLang="en-US" sz="1800" spc="150" dirty="0">
                <a:solidFill>
                  <a:schemeClr val="tx1"/>
                </a:solidFill>
                <a:effectLst/>
                <a:latin typeface="思源黑体 Normal" panose="020B0400000000000000" charset="-122"/>
                <a:ea typeface="思源黑体 Normal" panose="020B0400000000000000" charset="-122"/>
                <a:cs typeface="思源黑体 Normal" panose="020B0400000000000000" charset="-122"/>
              </a:rPr>
              <a:t>从右侧的价值观中选出5种对你来说最重要的。</a:t>
            </a:r>
            <a:endParaRPr lang="zh-CN" altLang="en-US" sz="1800" spc="150" dirty="0">
              <a:solidFill>
                <a:schemeClr val="tx1"/>
              </a:solidFill>
              <a:effectLst/>
              <a:latin typeface="思源黑体 Normal" panose="020B0400000000000000" charset="-122"/>
              <a:ea typeface="思源黑体 Normal" panose="020B0400000000000000" charset="-122"/>
              <a:cs typeface="思源黑体 Normal" panose="020B0400000000000000" charset="-122"/>
            </a:endParaRPr>
          </a:p>
        </p:txBody>
      </p:sp>
      <p:sp>
        <p:nvSpPr>
          <p:cNvPr id="11" name="矩形 10"/>
          <p:cNvSpPr/>
          <p:nvPr>
            <p:custDataLst>
              <p:tags r:id="rId8"/>
            </p:custDataLst>
          </p:nvPr>
        </p:nvSpPr>
        <p:spPr>
          <a:xfrm>
            <a:off x="6873240" y="1795780"/>
            <a:ext cx="125095" cy="4284000"/>
          </a:xfrm>
          <a:prstGeom prst="rect">
            <a:avLst/>
          </a:prstGeom>
          <a:solidFill>
            <a:srgbClr val="178AA1"/>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a:endParaRPr lang="zh-CN" altLang="en-US">
              <a:latin typeface="思源黑体 Normal" panose="020B0400000000000000" charset="-122"/>
              <a:ea typeface="思源黑体 Normal" panose="020B0400000000000000" charset="-122"/>
            </a:endParaRPr>
          </a:p>
        </p:txBody>
      </p:sp>
      <p:sp>
        <p:nvSpPr>
          <p:cNvPr id="14" name="任意多边形 13"/>
          <p:cNvSpPr/>
          <p:nvPr>
            <p:custDataLst>
              <p:tags r:id="rId9"/>
            </p:custDataLst>
          </p:nvPr>
        </p:nvSpPr>
        <p:spPr bwMode="auto">
          <a:xfrm>
            <a:off x="7913362" y="1727991"/>
            <a:ext cx="123485" cy="116144"/>
          </a:xfrm>
          <a:custGeom>
            <a:avLst/>
            <a:gdLst>
              <a:gd name="T0" fmla="*/ 28 w 56"/>
              <a:gd name="T1" fmla="*/ 0 h 56"/>
              <a:gd name="T2" fmla="*/ 0 w 56"/>
              <a:gd name="T3" fmla="*/ 0 h 56"/>
              <a:gd name="T4" fmla="*/ 0 w 56"/>
              <a:gd name="T5" fmla="*/ 28 h 56"/>
              <a:gd name="T6" fmla="*/ 28 w 56"/>
              <a:gd name="T7" fmla="*/ 56 h 56"/>
              <a:gd name="T8" fmla="*/ 56 w 56"/>
              <a:gd name="T9" fmla="*/ 28 h 56"/>
              <a:gd name="T10" fmla="*/ 28 w 56"/>
              <a:gd name="T11" fmla="*/ 0 h 56"/>
            </a:gdLst>
            <a:ahLst/>
            <a:cxnLst>
              <a:cxn ang="0">
                <a:pos x="T0" y="T1"/>
              </a:cxn>
              <a:cxn ang="0">
                <a:pos x="T2" y="T3"/>
              </a:cxn>
              <a:cxn ang="0">
                <a:pos x="T4" y="T5"/>
              </a:cxn>
              <a:cxn ang="0">
                <a:pos x="T6" y="T7"/>
              </a:cxn>
              <a:cxn ang="0">
                <a:pos x="T8" y="T9"/>
              </a:cxn>
              <a:cxn ang="0">
                <a:pos x="T10" y="T11"/>
              </a:cxn>
            </a:cxnLst>
            <a:rect l="0" t="0" r="r" b="b"/>
            <a:pathLst>
              <a:path w="56" h="56">
                <a:moveTo>
                  <a:pt x="28" y="0"/>
                </a:moveTo>
                <a:cubicBezTo>
                  <a:pt x="0" y="0"/>
                  <a:pt x="0" y="0"/>
                  <a:pt x="0" y="0"/>
                </a:cubicBezTo>
                <a:cubicBezTo>
                  <a:pt x="0" y="28"/>
                  <a:pt x="0" y="28"/>
                  <a:pt x="0" y="28"/>
                </a:cubicBezTo>
                <a:cubicBezTo>
                  <a:pt x="0" y="43"/>
                  <a:pt x="13" y="56"/>
                  <a:pt x="28" y="56"/>
                </a:cubicBezTo>
                <a:cubicBezTo>
                  <a:pt x="44" y="56"/>
                  <a:pt x="56" y="43"/>
                  <a:pt x="56" y="28"/>
                </a:cubicBezTo>
                <a:cubicBezTo>
                  <a:pt x="56" y="12"/>
                  <a:pt x="44" y="0"/>
                  <a:pt x="28" y="0"/>
                </a:cubicBezTo>
              </a:path>
            </a:pathLst>
          </a:custGeom>
          <a:solidFill>
            <a:srgbClr val="325792">
              <a:lumMod val="75000"/>
            </a:srgbClr>
          </a:solidFill>
          <a:ln>
            <a:noFill/>
          </a:ln>
        </p:spPr>
        <p:txBody>
          <a:bodyPr anchor="ctr"/>
          <a:lstStyle/>
          <a:p>
            <a:pPr algn="ctr">
              <a:lnSpc>
                <a:spcPct val="130000"/>
              </a:lnSpc>
            </a:pPr>
            <a:endParaRPr>
              <a:latin typeface="思源黑体 Normal" panose="020B0400000000000000" charset="-122"/>
              <a:ea typeface="思源黑体 Normal" panose="020B0400000000000000" charset="-122"/>
              <a:sym typeface="Arial" panose="020B0604020202020204" pitchFamily="34" charset="0"/>
            </a:endParaRPr>
          </a:p>
        </p:txBody>
      </p:sp>
      <p:sp>
        <p:nvSpPr>
          <p:cNvPr id="15" name="椭圆 14"/>
          <p:cNvSpPr/>
          <p:nvPr>
            <p:custDataLst>
              <p:tags r:id="rId10"/>
            </p:custDataLst>
          </p:nvPr>
        </p:nvSpPr>
        <p:spPr bwMode="auto">
          <a:xfrm>
            <a:off x="7723104" y="1521244"/>
            <a:ext cx="504000" cy="504000"/>
          </a:xfrm>
          <a:prstGeom prst="ellipse">
            <a:avLst/>
          </a:prstGeom>
          <a:solidFill>
            <a:srgbClr val="178AA1"/>
          </a:solidFill>
          <a:ln w="9525">
            <a:noFill/>
            <a:round/>
          </a:ln>
        </p:spPr>
        <p:txBody>
          <a:bodyPr anchor="ctr"/>
          <a:lstStyle/>
          <a:p>
            <a:pPr algn="ctr">
              <a:lnSpc>
                <a:spcPct val="130000"/>
              </a:lnSpc>
            </a:pPr>
            <a:endParaRPr>
              <a:latin typeface="思源黑体 Normal" panose="020B0400000000000000" charset="-122"/>
              <a:ea typeface="思源黑体 Normal" panose="020B0400000000000000" charset="-122"/>
              <a:sym typeface="Arial" panose="020B0604020202020204" pitchFamily="34" charset="0"/>
            </a:endParaRPr>
          </a:p>
        </p:txBody>
      </p:sp>
      <p:sp>
        <p:nvSpPr>
          <p:cNvPr id="16" name="椭圆 15"/>
          <p:cNvSpPr/>
          <p:nvPr>
            <p:custDataLst>
              <p:tags r:id="rId11"/>
            </p:custDataLst>
          </p:nvPr>
        </p:nvSpPr>
        <p:spPr>
          <a:xfrm>
            <a:off x="7831235" y="1629640"/>
            <a:ext cx="287134" cy="287208"/>
          </a:xfrm>
          <a:prstGeom prst="ellipse">
            <a:avLst/>
          </a:prstGeom>
          <a:solidFill>
            <a:srgbClr val="FFFFFF"/>
          </a:solidFill>
          <a:ln w="12700">
            <a:noFill/>
          </a:ln>
        </p:spPr>
        <p:style>
          <a:lnRef idx="2">
            <a:srgbClr val="4276AA">
              <a:shade val="50000"/>
            </a:srgbClr>
          </a:lnRef>
          <a:fillRef idx="1">
            <a:srgbClr val="4276AA"/>
          </a:fillRef>
          <a:effectRef idx="0">
            <a:srgbClr val="4276AA"/>
          </a:effectRef>
          <a:fontRef idx="minor">
            <a:srgbClr val="FFFFFF"/>
          </a:fontRef>
        </p:style>
        <p:txBody>
          <a:bodyPr anchor="ctr">
            <a:normAutofit fontScale="37500" lnSpcReduction="20000"/>
          </a:bodyPr>
          <a:lstStyle/>
          <a:p>
            <a:pPr algn="ctr">
              <a:lnSpc>
                <a:spcPct val="150000"/>
              </a:lnSpc>
            </a:pPr>
            <a:endParaRPr lang="en-US" sz="1200" dirty="0">
              <a:solidFill>
                <a:srgbClr val="000000"/>
              </a:solidFill>
              <a:latin typeface="思源黑体 Normal" panose="020B0400000000000000" charset="-122"/>
              <a:ea typeface="思源黑体 Normal" panose="020B0400000000000000" charset="-122"/>
              <a:sym typeface="Arial" panose="020B0604020202020204" pitchFamily="34" charset="0"/>
            </a:endParaRPr>
          </a:p>
        </p:txBody>
      </p:sp>
      <p:sp>
        <p:nvSpPr>
          <p:cNvPr id="17" name="文本框 16"/>
          <p:cNvSpPr txBox="1"/>
          <p:nvPr>
            <p:custDataLst>
              <p:tags r:id="rId12"/>
            </p:custDataLst>
          </p:nvPr>
        </p:nvSpPr>
        <p:spPr>
          <a:xfrm>
            <a:off x="7833600" y="1628763"/>
            <a:ext cx="287134" cy="287208"/>
          </a:xfrm>
          <a:prstGeom prst="rect">
            <a:avLst/>
          </a:prstGeom>
          <a:noFill/>
        </p:spPr>
        <p:txBody>
          <a:bodyPr wrap="square" rtlCol="0">
            <a:normAutofit fontScale="80000"/>
          </a:bodyPr>
          <a:lstStyle/>
          <a:p>
            <a:endParaRPr lang="en-US" altLang="zh-CN" sz="1400" dirty="0">
              <a:latin typeface="思源黑体 Normal" panose="020B0400000000000000" charset="-122"/>
              <a:ea typeface="思源黑体 Normal" panose="020B0400000000000000" charset="-122"/>
            </a:endParaRPr>
          </a:p>
        </p:txBody>
      </p:sp>
      <p:sp>
        <p:nvSpPr>
          <p:cNvPr id="19" name="任意多边形 18"/>
          <p:cNvSpPr/>
          <p:nvPr>
            <p:custDataLst>
              <p:tags r:id="rId13"/>
            </p:custDataLst>
          </p:nvPr>
        </p:nvSpPr>
        <p:spPr bwMode="auto">
          <a:xfrm>
            <a:off x="6931201" y="6222086"/>
            <a:ext cx="124938" cy="116144"/>
          </a:xfrm>
          <a:custGeom>
            <a:avLst/>
            <a:gdLst>
              <a:gd name="T0" fmla="*/ 28 w 57"/>
              <a:gd name="T1" fmla="*/ 0 h 56"/>
              <a:gd name="T2" fmla="*/ 0 w 57"/>
              <a:gd name="T3" fmla="*/ 0 h 56"/>
              <a:gd name="T4" fmla="*/ 0 w 57"/>
              <a:gd name="T5" fmla="*/ 28 h 56"/>
              <a:gd name="T6" fmla="*/ 28 w 57"/>
              <a:gd name="T7" fmla="*/ 56 h 56"/>
              <a:gd name="T8" fmla="*/ 57 w 57"/>
              <a:gd name="T9" fmla="*/ 28 h 56"/>
              <a:gd name="T10" fmla="*/ 28 w 57"/>
              <a:gd name="T11" fmla="*/ 0 h 56"/>
            </a:gdLst>
            <a:ahLst/>
            <a:cxnLst>
              <a:cxn ang="0">
                <a:pos x="T0" y="T1"/>
              </a:cxn>
              <a:cxn ang="0">
                <a:pos x="T2" y="T3"/>
              </a:cxn>
              <a:cxn ang="0">
                <a:pos x="T4" y="T5"/>
              </a:cxn>
              <a:cxn ang="0">
                <a:pos x="T6" y="T7"/>
              </a:cxn>
              <a:cxn ang="0">
                <a:pos x="T8" y="T9"/>
              </a:cxn>
              <a:cxn ang="0">
                <a:pos x="T10" y="T11"/>
              </a:cxn>
            </a:cxnLst>
            <a:rect l="0" t="0" r="r" b="b"/>
            <a:pathLst>
              <a:path w="57" h="56">
                <a:moveTo>
                  <a:pt x="28" y="0"/>
                </a:moveTo>
                <a:cubicBezTo>
                  <a:pt x="0" y="0"/>
                  <a:pt x="0" y="0"/>
                  <a:pt x="0" y="0"/>
                </a:cubicBezTo>
                <a:cubicBezTo>
                  <a:pt x="0" y="28"/>
                  <a:pt x="0" y="28"/>
                  <a:pt x="0" y="28"/>
                </a:cubicBezTo>
                <a:cubicBezTo>
                  <a:pt x="0" y="44"/>
                  <a:pt x="13" y="56"/>
                  <a:pt x="28" y="56"/>
                </a:cubicBezTo>
                <a:cubicBezTo>
                  <a:pt x="44" y="56"/>
                  <a:pt x="57" y="44"/>
                  <a:pt x="57" y="28"/>
                </a:cubicBezTo>
                <a:cubicBezTo>
                  <a:pt x="57" y="13"/>
                  <a:pt x="44" y="0"/>
                  <a:pt x="28" y="0"/>
                </a:cubicBezTo>
              </a:path>
            </a:pathLst>
          </a:custGeom>
          <a:solidFill>
            <a:srgbClr val="325792">
              <a:lumMod val="60000"/>
              <a:lumOff val="40000"/>
            </a:srgbClr>
          </a:solidFill>
          <a:ln>
            <a:noFill/>
          </a:ln>
        </p:spPr>
        <p:txBody>
          <a:bodyPr anchor="ctr"/>
          <a:lstStyle/>
          <a:p>
            <a:pPr algn="ctr">
              <a:lnSpc>
                <a:spcPct val="130000"/>
              </a:lnSpc>
            </a:pPr>
            <a:endParaRPr>
              <a:latin typeface="思源黑体 Normal" panose="020B0400000000000000" charset="-122"/>
              <a:ea typeface="思源黑体 Normal" panose="020B0400000000000000" charset="-122"/>
              <a:sym typeface="Arial" panose="020B0604020202020204" pitchFamily="34" charset="0"/>
            </a:endParaRPr>
          </a:p>
        </p:txBody>
      </p:sp>
      <p:sp>
        <p:nvSpPr>
          <p:cNvPr id="20" name="椭圆 19"/>
          <p:cNvSpPr/>
          <p:nvPr>
            <p:custDataLst>
              <p:tags r:id="rId14"/>
            </p:custDataLst>
          </p:nvPr>
        </p:nvSpPr>
        <p:spPr>
          <a:xfrm>
            <a:off x="6674621" y="5860268"/>
            <a:ext cx="513160" cy="513294"/>
          </a:xfrm>
          <a:prstGeom prst="ellipse">
            <a:avLst/>
          </a:prstGeom>
          <a:solidFill>
            <a:srgbClr val="4276AA"/>
          </a:solidFill>
          <a:ln w="127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a:lnSpc>
                <a:spcPct val="130000"/>
              </a:lnSpc>
            </a:pPr>
            <a:endParaRPr>
              <a:latin typeface="思源黑体 Normal" panose="020B0400000000000000" charset="-122"/>
              <a:ea typeface="思源黑体 Normal" panose="020B0400000000000000" charset="-122"/>
              <a:sym typeface="Arial" panose="020B0604020202020204" pitchFamily="34" charset="0"/>
            </a:endParaRPr>
          </a:p>
        </p:txBody>
      </p:sp>
      <p:sp>
        <p:nvSpPr>
          <p:cNvPr id="21" name="椭圆 20"/>
          <p:cNvSpPr/>
          <p:nvPr>
            <p:custDataLst>
              <p:tags r:id="rId15"/>
            </p:custDataLst>
          </p:nvPr>
        </p:nvSpPr>
        <p:spPr>
          <a:xfrm>
            <a:off x="6787634" y="5973311"/>
            <a:ext cx="287134" cy="287208"/>
          </a:xfrm>
          <a:prstGeom prst="ellipse">
            <a:avLst/>
          </a:prstGeom>
          <a:solidFill>
            <a:srgbClr val="FFFFFF"/>
          </a:solidFill>
          <a:ln w="12700">
            <a:noFill/>
          </a:ln>
        </p:spPr>
        <p:style>
          <a:lnRef idx="2">
            <a:srgbClr val="4276AA">
              <a:shade val="50000"/>
            </a:srgbClr>
          </a:lnRef>
          <a:fillRef idx="1">
            <a:srgbClr val="4276AA"/>
          </a:fillRef>
          <a:effectRef idx="0">
            <a:srgbClr val="4276AA"/>
          </a:effectRef>
          <a:fontRef idx="minor">
            <a:srgbClr val="FFFFFF"/>
          </a:fontRef>
        </p:style>
        <p:txBody>
          <a:bodyPr anchor="ctr">
            <a:normAutofit fontScale="37500" lnSpcReduction="20000"/>
          </a:bodyPr>
          <a:lstStyle/>
          <a:p>
            <a:pPr algn="ctr">
              <a:lnSpc>
                <a:spcPct val="150000"/>
              </a:lnSpc>
            </a:pPr>
            <a:endParaRPr lang="en-US" sz="1200" dirty="0">
              <a:solidFill>
                <a:srgbClr val="000000"/>
              </a:solidFill>
              <a:latin typeface="思源黑体 Normal" panose="020B0400000000000000" charset="-122"/>
              <a:ea typeface="思源黑体 Normal" panose="020B0400000000000000" charset="-122"/>
              <a:sym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施恩的职业锚理论</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89" name="组合 288"/>
          <p:cNvGrpSpPr/>
          <p:nvPr>
            <p:custDataLst>
              <p:tags r:id="rId2"/>
            </p:custDataLst>
          </p:nvPr>
        </p:nvGrpSpPr>
        <p:grpSpPr>
          <a:xfrm>
            <a:off x="758190" y="1598930"/>
            <a:ext cx="3709670" cy="4650740"/>
            <a:chOff x="3279140" y="-166370"/>
            <a:chExt cx="4104640" cy="5344921"/>
          </a:xfrm>
        </p:grpSpPr>
        <p:grpSp>
          <p:nvGrpSpPr>
            <p:cNvPr id="30" name="组合 29"/>
            <p:cNvGrpSpPr/>
            <p:nvPr/>
          </p:nvGrpSpPr>
          <p:grpSpPr>
            <a:xfrm>
              <a:off x="3279140" y="-166370"/>
              <a:ext cx="4104640" cy="4104640"/>
              <a:chOff x="3279140" y="-166370"/>
              <a:chExt cx="4104640" cy="4104640"/>
            </a:xfrm>
          </p:grpSpPr>
          <p:pic>
            <p:nvPicPr>
              <p:cNvPr id="24" name="图片 23"/>
              <p:cNvPicPr>
                <a:picLocks noChangeAspect="1"/>
              </p:cNvPicPr>
              <p:nvPr>
                <p:custDataLst>
                  <p:tags r:id="rId3"/>
                </p:custDataLst>
              </p:nvPr>
            </p:nvPicPr>
            <p:blipFill>
              <a:blip r:embed="rId4"/>
              <a:stretch>
                <a:fillRect/>
              </a:stretch>
            </p:blipFill>
            <p:spPr>
              <a:xfrm>
                <a:off x="3405198" y="-40312"/>
                <a:ext cx="3853006" cy="3853006"/>
              </a:xfrm>
              <a:prstGeom prst="ellipse">
                <a:avLst/>
              </a:prstGeom>
            </p:spPr>
          </p:pic>
          <p:sp>
            <p:nvSpPr>
              <p:cNvPr id="4" name="镜片光晕"/>
              <p:cNvSpPr>
                <a:spLocks noChangeAspect="1"/>
              </p:cNvSpPr>
              <p:nvPr>
                <p:custDataLst>
                  <p:tags r:id="rId5"/>
                </p:custDataLst>
              </p:nvPr>
            </p:nvSpPr>
            <p:spPr>
              <a:xfrm>
                <a:off x="3404605" y="-40905"/>
                <a:ext cx="3854193" cy="3854193"/>
              </a:xfrm>
              <a:prstGeom prst="ellipse">
                <a:avLst/>
              </a:prstGeom>
              <a:gradFill flip="none" rotWithShape="1">
                <a:gsLst>
                  <a:gs pos="76000">
                    <a:srgbClr val="44546A">
                      <a:lumMod val="40000"/>
                      <a:lumOff val="60000"/>
                      <a:alpha val="0"/>
                    </a:srgbClr>
                  </a:gs>
                  <a:gs pos="94000">
                    <a:srgbClr val="44546A">
                      <a:lumMod val="60000"/>
                      <a:lumOff val="40000"/>
                      <a:alpha val="37000"/>
                    </a:srgbClr>
                  </a:gs>
                </a:gsLst>
                <a:path path="shape">
                  <a:fillToRect l="50000" t="50000" r="50000" b="50000"/>
                </a:path>
                <a:tileRect/>
              </a:gra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思源黑体 Normal" panose="020B0400000000000000" charset="-122"/>
                  <a:ea typeface="思源黑体 Normal" panose="020B0400000000000000" charset="-122"/>
                </a:endParaRPr>
              </a:p>
            </p:txBody>
          </p:sp>
          <p:sp>
            <p:nvSpPr>
              <p:cNvPr id="5" name="镜片反光"/>
              <p:cNvSpPr>
                <a:spLocks noChangeAspect="1"/>
              </p:cNvSpPr>
              <p:nvPr>
                <p:custDataLst>
                  <p:tags r:id="rId6"/>
                </p:custDataLst>
              </p:nvPr>
            </p:nvSpPr>
            <p:spPr>
              <a:xfrm rot="18900000">
                <a:off x="3404605" y="-40905"/>
                <a:ext cx="3854193" cy="3854193"/>
              </a:xfrm>
              <a:prstGeom prst="ellipse">
                <a:avLst/>
              </a:prstGeom>
              <a:gradFill flip="none" rotWithShape="1">
                <a:gsLst>
                  <a:gs pos="66000">
                    <a:srgbClr val="FFFFFF">
                      <a:lumMod val="65000"/>
                      <a:alpha val="0"/>
                    </a:srgbClr>
                  </a:gs>
                  <a:gs pos="100000">
                    <a:srgbClr val="FFFFFF">
                      <a:lumMod val="75000"/>
                      <a:alpha val="70000"/>
                    </a:srgbClr>
                  </a:gs>
                </a:gsLst>
                <a:path path="circle">
                  <a:fillToRect l="100000" b="100000"/>
                </a:path>
                <a:tileRect t="-100000" r="-100000"/>
              </a:gra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思源黑体 Normal" panose="020B0400000000000000" charset="-122"/>
                  <a:ea typeface="思源黑体 Normal" panose="020B0400000000000000" charset="-122"/>
                </a:endParaRPr>
              </a:p>
            </p:txBody>
          </p:sp>
          <p:sp>
            <p:nvSpPr>
              <p:cNvPr id="8" name="镜片折光"/>
              <p:cNvSpPr>
                <a:spLocks noChangeAspect="1"/>
              </p:cNvSpPr>
              <p:nvPr>
                <p:custDataLst>
                  <p:tags r:id="rId7"/>
                </p:custDataLst>
              </p:nvPr>
            </p:nvSpPr>
            <p:spPr>
              <a:xfrm>
                <a:off x="3404605" y="-40905"/>
                <a:ext cx="3854193" cy="3854193"/>
              </a:xfrm>
              <a:prstGeom prst="donut">
                <a:avLst>
                  <a:gd name="adj" fmla="val 3142"/>
                </a:avLst>
              </a:prstGeom>
              <a:solidFill>
                <a:srgbClr val="FFFFFF">
                  <a:lumMod val="65000"/>
                  <a:alpha val="20000"/>
                </a:srgbClr>
              </a:solidFill>
              <a:ln>
                <a:noFill/>
              </a:ln>
              <a:effectLst>
                <a:softEdge rad="0"/>
              </a:effectLst>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思源黑体 Normal" panose="020B0400000000000000" charset="-122"/>
                  <a:ea typeface="思源黑体 Normal" panose="020B0400000000000000" charset="-122"/>
                </a:endParaRPr>
              </a:p>
            </p:txBody>
          </p:sp>
          <p:sp>
            <p:nvSpPr>
              <p:cNvPr id="11" name="镜片边"/>
              <p:cNvSpPr>
                <a:spLocks noChangeAspect="1"/>
              </p:cNvSpPr>
              <p:nvPr>
                <p:custDataLst>
                  <p:tags r:id="rId8"/>
                </p:custDataLst>
              </p:nvPr>
            </p:nvSpPr>
            <p:spPr>
              <a:xfrm>
                <a:off x="3404605" y="-40905"/>
                <a:ext cx="3854193" cy="3854193"/>
              </a:xfrm>
              <a:prstGeom prst="donut">
                <a:avLst>
                  <a:gd name="adj" fmla="val 758"/>
                </a:avLst>
              </a:prstGeom>
              <a:solidFill>
                <a:srgbClr val="FFFFFF">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rgbClr val="000000"/>
                  </a:solidFill>
                  <a:latin typeface="思源黑体 Normal" panose="020B0400000000000000" charset="-122"/>
                  <a:ea typeface="思源黑体 Normal" panose="020B0400000000000000" charset="-122"/>
                </a:endParaRPr>
              </a:p>
            </p:txBody>
          </p:sp>
          <p:sp>
            <p:nvSpPr>
              <p:cNvPr id="12" name="高光"/>
              <p:cNvSpPr>
                <a:spLocks noChangeAspect="1"/>
              </p:cNvSpPr>
              <p:nvPr>
                <p:custDataLst>
                  <p:tags r:id="rId9"/>
                </p:custDataLst>
              </p:nvPr>
            </p:nvSpPr>
            <p:spPr>
              <a:xfrm>
                <a:off x="4385646" y="31961"/>
                <a:ext cx="1892593" cy="1274919"/>
              </a:xfrm>
              <a:prstGeom prst="ellipse">
                <a:avLst/>
              </a:prstGeom>
              <a:gradFill>
                <a:gsLst>
                  <a:gs pos="0">
                    <a:srgbClr val="FFFFFF">
                      <a:lumMod val="95000"/>
                      <a:alpha val="100000"/>
                    </a:srgbClr>
                  </a:gs>
                  <a:gs pos="66000">
                    <a:srgbClr val="F2F2F2">
                      <a:alpha val="10000"/>
                    </a:srgbClr>
                  </a:gs>
                  <a:gs pos="40000">
                    <a:srgbClr val="FFFFFF">
                      <a:lumMod val="95000"/>
                      <a:alpha val="40000"/>
                    </a:srgbClr>
                  </a:gs>
                  <a:gs pos="100000">
                    <a:srgbClr val="FFFFFF">
                      <a:lumMod val="95000"/>
                      <a:alpha val="0"/>
                    </a:srgbClr>
                  </a:gs>
                </a:gsLst>
                <a:lin ang="5400000" scaled="0"/>
              </a:gradFill>
              <a:ln>
                <a:noFill/>
              </a:ln>
              <a:effectLst>
                <a:softEdge rad="0"/>
              </a:effectLst>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思源黑体 Normal" panose="020B0400000000000000" charset="-122"/>
                  <a:ea typeface="思源黑体 Normal" panose="020B0400000000000000" charset="-122"/>
                </a:endParaRPr>
              </a:p>
            </p:txBody>
          </p:sp>
          <p:grpSp>
            <p:nvGrpSpPr>
              <p:cNvPr id="17" name="镜框组件"/>
              <p:cNvGrpSpPr>
                <a:grpSpLocks noChangeAspect="1"/>
              </p:cNvGrpSpPr>
              <p:nvPr/>
            </p:nvGrpSpPr>
            <p:grpSpPr>
              <a:xfrm>
                <a:off x="3279140" y="-166370"/>
                <a:ext cx="4104640" cy="4104640"/>
                <a:chOff x="5347" y="1147"/>
                <a:chExt cx="8506" cy="8506"/>
              </a:xfrm>
              <a:effectLst>
                <a:outerShdw blurRad="177800" sx="92000" sy="92000" algn="ctr" rotWithShape="0">
                  <a:prstClr val="black">
                    <a:alpha val="20000"/>
                  </a:prstClr>
                </a:outerShdw>
              </a:effectLst>
            </p:grpSpPr>
            <p:sp>
              <p:nvSpPr>
                <p:cNvPr id="25" name="镜框内"/>
                <p:cNvSpPr>
                  <a:spLocks noChangeAspect="1"/>
                </p:cNvSpPr>
                <p:nvPr>
                  <p:custDataLst>
                    <p:tags r:id="rId10"/>
                  </p:custDataLst>
                </p:nvPr>
              </p:nvSpPr>
              <p:spPr>
                <a:xfrm>
                  <a:off x="5347" y="1147"/>
                  <a:ext cx="8506" cy="8506"/>
                </a:xfrm>
                <a:prstGeom prst="donut">
                  <a:avLst>
                    <a:gd name="adj" fmla="val 3463"/>
                  </a:avLst>
                </a:prstGeom>
                <a:gradFill flip="none" rotWithShape="1">
                  <a:gsLst>
                    <a:gs pos="0">
                      <a:srgbClr val="44546A"/>
                    </a:gs>
                    <a:gs pos="24000">
                      <a:srgbClr val="44546A">
                        <a:lumMod val="60000"/>
                        <a:lumOff val="40000"/>
                      </a:srgbClr>
                    </a:gs>
                    <a:gs pos="84000">
                      <a:srgbClr val="44546A">
                        <a:lumMod val="50000"/>
                      </a:srgbClr>
                    </a:gs>
                  </a:gsLst>
                  <a:lin ang="13200000" scaled="0"/>
                  <a:tileRect/>
                </a:gra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solidFill>
                      <a:srgbClr val="000000"/>
                    </a:solidFill>
                    <a:latin typeface="思源黑体 Normal" panose="020B0400000000000000" charset="-122"/>
                    <a:ea typeface="思源黑体 Normal" panose="020B0400000000000000" charset="-122"/>
                  </a:endParaRPr>
                </a:p>
              </p:txBody>
            </p:sp>
            <p:sp>
              <p:nvSpPr>
                <p:cNvPr id="26" name="镜框外"/>
                <p:cNvSpPr>
                  <a:spLocks noChangeAspect="1"/>
                </p:cNvSpPr>
                <p:nvPr>
                  <p:custDataLst>
                    <p:tags r:id="rId11"/>
                  </p:custDataLst>
                </p:nvPr>
              </p:nvSpPr>
              <p:spPr>
                <a:xfrm>
                  <a:off x="5347" y="1147"/>
                  <a:ext cx="8506" cy="8506"/>
                </a:xfrm>
                <a:prstGeom prst="donut">
                  <a:avLst>
                    <a:gd name="adj" fmla="val 1696"/>
                  </a:avLst>
                </a:prstGeom>
                <a:gradFill flip="none" rotWithShape="1">
                  <a:gsLst>
                    <a:gs pos="0">
                      <a:srgbClr val="44546A"/>
                    </a:gs>
                    <a:gs pos="51000">
                      <a:srgbClr val="44546A">
                        <a:lumMod val="75000"/>
                      </a:srgbClr>
                    </a:gs>
                    <a:gs pos="75000">
                      <a:srgbClr val="44546A">
                        <a:lumMod val="50000"/>
                      </a:srgbClr>
                    </a:gs>
                  </a:gsLst>
                  <a:lin ang="3600000" scaled="0"/>
                  <a:tileRect/>
                </a:gra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solidFill>
                      <a:srgbClr val="000000"/>
                    </a:solidFill>
                    <a:latin typeface="思源黑体 Normal" panose="020B0400000000000000" charset="-122"/>
                    <a:ea typeface="思源黑体 Normal" panose="020B0400000000000000" charset="-122"/>
                  </a:endParaRPr>
                </a:p>
              </p:txBody>
            </p:sp>
            <p:sp>
              <p:nvSpPr>
                <p:cNvPr id="27" name="镜框顶"/>
                <p:cNvSpPr>
                  <a:spLocks noChangeAspect="1"/>
                </p:cNvSpPr>
                <p:nvPr>
                  <p:custDataLst>
                    <p:tags r:id="rId12"/>
                  </p:custDataLst>
                </p:nvPr>
              </p:nvSpPr>
              <p:spPr>
                <a:xfrm>
                  <a:off x="5436" y="1236"/>
                  <a:ext cx="8329" cy="8329"/>
                </a:xfrm>
                <a:prstGeom prst="donut">
                  <a:avLst>
                    <a:gd name="adj" fmla="val 1405"/>
                  </a:avLst>
                </a:prstGeom>
                <a:gradFill flip="none" rotWithShape="1">
                  <a:gsLst>
                    <a:gs pos="0">
                      <a:srgbClr val="44546A">
                        <a:lumMod val="60000"/>
                        <a:lumOff val="40000"/>
                      </a:srgbClr>
                    </a:gs>
                    <a:gs pos="51000">
                      <a:srgbClr val="44546A"/>
                    </a:gs>
                    <a:gs pos="100000">
                      <a:srgbClr val="44546A">
                        <a:lumMod val="50000"/>
                      </a:srgbClr>
                    </a:gs>
                  </a:gsLst>
                  <a:lin ang="2700000" scaled="1"/>
                  <a:tileRect/>
                </a:gra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solidFill>
                      <a:srgbClr val="000000"/>
                    </a:solidFill>
                    <a:latin typeface="思源黑体 Normal" panose="020B0400000000000000" charset="-122"/>
                    <a:ea typeface="思源黑体 Normal" panose="020B0400000000000000" charset="-122"/>
                  </a:endParaRPr>
                </a:p>
              </p:txBody>
            </p:sp>
          </p:grpSp>
        </p:grpSp>
        <p:grpSp>
          <p:nvGrpSpPr>
            <p:cNvPr id="18" name="组合 17"/>
            <p:cNvGrpSpPr/>
            <p:nvPr>
              <p:custDataLst>
                <p:tags r:id="rId13"/>
              </p:custDataLst>
            </p:nvPr>
          </p:nvGrpSpPr>
          <p:grpSpPr>
            <a:xfrm>
              <a:off x="4751074" y="3304642"/>
              <a:ext cx="1217931" cy="1873909"/>
              <a:chOff x="3126" y="8268"/>
              <a:chExt cx="1276" cy="1963"/>
            </a:xfrm>
          </p:grpSpPr>
          <p:sp>
            <p:nvSpPr>
              <p:cNvPr id="22" name="Freeform 219"/>
              <p:cNvSpPr/>
              <p:nvPr>
                <p:custDataLst>
                  <p:tags r:id="rId14"/>
                </p:custDataLst>
              </p:nvPr>
            </p:nvSpPr>
            <p:spPr bwMode="auto">
              <a:xfrm>
                <a:off x="3137" y="8774"/>
                <a:ext cx="161" cy="126"/>
              </a:xfrm>
              <a:custGeom>
                <a:avLst/>
                <a:gdLst>
                  <a:gd name="T0" fmla="*/ 10 w 63"/>
                  <a:gd name="T1" fmla="*/ 49 h 49"/>
                  <a:gd name="T2" fmla="*/ 14 w 63"/>
                  <a:gd name="T3" fmla="*/ 1 h 49"/>
                  <a:gd name="T4" fmla="*/ 33 w 63"/>
                  <a:gd name="T5" fmla="*/ 14 h 49"/>
                  <a:gd name="T6" fmla="*/ 63 w 63"/>
                  <a:gd name="T7" fmla="*/ 39 h 49"/>
                  <a:gd name="T8" fmla="*/ 10 w 63"/>
                  <a:gd name="T9" fmla="*/ 49 h 49"/>
                </a:gdLst>
                <a:ahLst/>
                <a:cxnLst>
                  <a:cxn ang="0">
                    <a:pos x="T0" y="T1"/>
                  </a:cxn>
                  <a:cxn ang="0">
                    <a:pos x="T2" y="T3"/>
                  </a:cxn>
                  <a:cxn ang="0">
                    <a:pos x="T4" y="T5"/>
                  </a:cxn>
                  <a:cxn ang="0">
                    <a:pos x="T6" y="T7"/>
                  </a:cxn>
                  <a:cxn ang="0">
                    <a:pos x="T8" y="T9"/>
                  </a:cxn>
                </a:cxnLst>
                <a:rect l="0" t="0" r="r" b="b"/>
                <a:pathLst>
                  <a:path w="63" h="49">
                    <a:moveTo>
                      <a:pt x="10" y="49"/>
                    </a:moveTo>
                    <a:cubicBezTo>
                      <a:pt x="10" y="49"/>
                      <a:pt x="0" y="3"/>
                      <a:pt x="14" y="1"/>
                    </a:cubicBezTo>
                    <a:cubicBezTo>
                      <a:pt x="21" y="0"/>
                      <a:pt x="25" y="12"/>
                      <a:pt x="33" y="14"/>
                    </a:cubicBezTo>
                    <a:cubicBezTo>
                      <a:pt x="50" y="18"/>
                      <a:pt x="63" y="39"/>
                      <a:pt x="63" y="39"/>
                    </a:cubicBezTo>
                    <a:lnTo>
                      <a:pt x="10" y="49"/>
                    </a:lnTo>
                    <a:close/>
                  </a:path>
                </a:pathLst>
              </a:custGeom>
              <a:solidFill>
                <a:srgbClr val="FF9E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298" name="Freeform 283"/>
              <p:cNvSpPr/>
              <p:nvPr>
                <p:custDataLst>
                  <p:tags r:id="rId15"/>
                </p:custDataLst>
              </p:nvPr>
            </p:nvSpPr>
            <p:spPr bwMode="auto">
              <a:xfrm>
                <a:off x="3889" y="9903"/>
                <a:ext cx="186" cy="165"/>
              </a:xfrm>
              <a:custGeom>
                <a:avLst/>
                <a:gdLst>
                  <a:gd name="T0" fmla="*/ 6 w 73"/>
                  <a:gd name="T1" fmla="*/ 51 h 65"/>
                  <a:gd name="T2" fmla="*/ 51 w 73"/>
                  <a:gd name="T3" fmla="*/ 0 h 65"/>
                  <a:gd name="T4" fmla="*/ 73 w 73"/>
                  <a:gd name="T5" fmla="*/ 22 h 65"/>
                  <a:gd name="T6" fmla="*/ 40 w 73"/>
                  <a:gd name="T7" fmla="*/ 65 h 65"/>
                  <a:gd name="T8" fmla="*/ 6 w 73"/>
                  <a:gd name="T9" fmla="*/ 51 h 65"/>
                </a:gdLst>
                <a:ahLst/>
                <a:cxnLst>
                  <a:cxn ang="0">
                    <a:pos x="T0" y="T1"/>
                  </a:cxn>
                  <a:cxn ang="0">
                    <a:pos x="T2" y="T3"/>
                  </a:cxn>
                  <a:cxn ang="0">
                    <a:pos x="T4" y="T5"/>
                  </a:cxn>
                  <a:cxn ang="0">
                    <a:pos x="T6" y="T7"/>
                  </a:cxn>
                  <a:cxn ang="0">
                    <a:pos x="T8" y="T9"/>
                  </a:cxn>
                </a:cxnLst>
                <a:rect l="0" t="0" r="r" b="b"/>
                <a:pathLst>
                  <a:path w="73" h="65">
                    <a:moveTo>
                      <a:pt x="6" y="51"/>
                    </a:moveTo>
                    <a:cubicBezTo>
                      <a:pt x="6" y="51"/>
                      <a:pt x="0" y="22"/>
                      <a:pt x="51" y="0"/>
                    </a:cubicBezTo>
                    <a:cubicBezTo>
                      <a:pt x="73" y="22"/>
                      <a:pt x="73" y="22"/>
                      <a:pt x="73" y="22"/>
                    </a:cubicBezTo>
                    <a:cubicBezTo>
                      <a:pt x="40" y="65"/>
                      <a:pt x="40" y="65"/>
                      <a:pt x="40" y="65"/>
                    </a:cubicBezTo>
                    <a:lnTo>
                      <a:pt x="6" y="51"/>
                    </a:lnTo>
                    <a:close/>
                  </a:path>
                </a:pathLst>
              </a:custGeom>
              <a:solidFill>
                <a:srgbClr val="44546A">
                  <a:lumMod val="60000"/>
                  <a:lumOff val="40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299" name="Freeform 284"/>
              <p:cNvSpPr/>
              <p:nvPr>
                <p:custDataLst>
                  <p:tags r:id="rId16"/>
                </p:custDataLst>
              </p:nvPr>
            </p:nvSpPr>
            <p:spPr bwMode="auto">
              <a:xfrm>
                <a:off x="3310" y="9932"/>
                <a:ext cx="185" cy="155"/>
              </a:xfrm>
              <a:custGeom>
                <a:avLst/>
                <a:gdLst>
                  <a:gd name="T0" fmla="*/ 0 w 72"/>
                  <a:gd name="T1" fmla="*/ 41 h 61"/>
                  <a:gd name="T2" fmla="*/ 55 w 72"/>
                  <a:gd name="T3" fmla="*/ 0 h 61"/>
                  <a:gd name="T4" fmla="*/ 72 w 72"/>
                  <a:gd name="T5" fmla="*/ 26 h 61"/>
                  <a:gd name="T6" fmla="*/ 30 w 72"/>
                  <a:gd name="T7" fmla="*/ 61 h 61"/>
                  <a:gd name="T8" fmla="*/ 0 w 72"/>
                  <a:gd name="T9" fmla="*/ 41 h 61"/>
                </a:gdLst>
                <a:ahLst/>
                <a:cxnLst>
                  <a:cxn ang="0">
                    <a:pos x="T0" y="T1"/>
                  </a:cxn>
                  <a:cxn ang="0">
                    <a:pos x="T2" y="T3"/>
                  </a:cxn>
                  <a:cxn ang="0">
                    <a:pos x="T4" y="T5"/>
                  </a:cxn>
                  <a:cxn ang="0">
                    <a:pos x="T6" y="T7"/>
                  </a:cxn>
                  <a:cxn ang="0">
                    <a:pos x="T8" y="T9"/>
                  </a:cxn>
                </a:cxnLst>
                <a:rect l="0" t="0" r="r" b="b"/>
                <a:pathLst>
                  <a:path w="72" h="61">
                    <a:moveTo>
                      <a:pt x="0" y="41"/>
                    </a:moveTo>
                    <a:cubicBezTo>
                      <a:pt x="0" y="41"/>
                      <a:pt x="0" y="11"/>
                      <a:pt x="55" y="0"/>
                    </a:cubicBezTo>
                    <a:cubicBezTo>
                      <a:pt x="72" y="26"/>
                      <a:pt x="72" y="26"/>
                      <a:pt x="72" y="26"/>
                    </a:cubicBezTo>
                    <a:cubicBezTo>
                      <a:pt x="30" y="61"/>
                      <a:pt x="30" y="61"/>
                      <a:pt x="30" y="61"/>
                    </a:cubicBezTo>
                    <a:lnTo>
                      <a:pt x="0" y="41"/>
                    </a:lnTo>
                    <a:close/>
                  </a:path>
                </a:pathLst>
              </a:custGeom>
              <a:solidFill>
                <a:srgbClr val="44546A">
                  <a:lumMod val="60000"/>
                  <a:lumOff val="40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00" name="Freeform 285"/>
              <p:cNvSpPr/>
              <p:nvPr>
                <p:custDataLst>
                  <p:tags r:id="rId17"/>
                </p:custDataLst>
              </p:nvPr>
            </p:nvSpPr>
            <p:spPr bwMode="auto">
              <a:xfrm>
                <a:off x="3225" y="9963"/>
                <a:ext cx="373" cy="268"/>
              </a:xfrm>
              <a:custGeom>
                <a:avLst/>
                <a:gdLst>
                  <a:gd name="T0" fmla="*/ 43 w 146"/>
                  <a:gd name="T1" fmla="*/ 72 h 105"/>
                  <a:gd name="T2" fmla="*/ 40 w 146"/>
                  <a:gd name="T3" fmla="*/ 78 h 105"/>
                  <a:gd name="T4" fmla="*/ 0 w 146"/>
                  <a:gd name="T5" fmla="*/ 56 h 105"/>
                  <a:gd name="T6" fmla="*/ 26 w 146"/>
                  <a:gd name="T7" fmla="*/ 9 h 105"/>
                  <a:gd name="T8" fmla="*/ 43 w 146"/>
                  <a:gd name="T9" fmla="*/ 4 h 105"/>
                  <a:gd name="T10" fmla="*/ 88 w 146"/>
                  <a:gd name="T11" fmla="*/ 29 h 105"/>
                  <a:gd name="T12" fmla="*/ 93 w 146"/>
                  <a:gd name="T13" fmla="*/ 46 h 105"/>
                  <a:gd name="T14" fmla="*/ 92 w 146"/>
                  <a:gd name="T15" fmla="*/ 46 h 105"/>
                  <a:gd name="T16" fmla="*/ 97 w 146"/>
                  <a:gd name="T17" fmla="*/ 63 h 105"/>
                  <a:gd name="T18" fmla="*/ 111 w 146"/>
                  <a:gd name="T19" fmla="*/ 64 h 105"/>
                  <a:gd name="T20" fmla="*/ 146 w 146"/>
                  <a:gd name="T21" fmla="*/ 100 h 105"/>
                  <a:gd name="T22" fmla="*/ 146 w 146"/>
                  <a:gd name="T23" fmla="*/ 105 h 105"/>
                  <a:gd name="T24" fmla="*/ 113 w 146"/>
                  <a:gd name="T25" fmla="*/ 105 h 105"/>
                  <a:gd name="T26" fmla="*/ 43 w 146"/>
                  <a:gd name="T27" fmla="*/ 7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 h="105">
                    <a:moveTo>
                      <a:pt x="43" y="72"/>
                    </a:moveTo>
                    <a:cubicBezTo>
                      <a:pt x="40" y="78"/>
                      <a:pt x="40" y="78"/>
                      <a:pt x="40" y="78"/>
                    </a:cubicBezTo>
                    <a:cubicBezTo>
                      <a:pt x="0" y="56"/>
                      <a:pt x="0" y="56"/>
                      <a:pt x="0" y="56"/>
                    </a:cubicBezTo>
                    <a:cubicBezTo>
                      <a:pt x="26" y="9"/>
                      <a:pt x="26" y="9"/>
                      <a:pt x="26" y="9"/>
                    </a:cubicBezTo>
                    <a:cubicBezTo>
                      <a:pt x="29" y="3"/>
                      <a:pt x="37" y="0"/>
                      <a:pt x="43" y="4"/>
                    </a:cubicBezTo>
                    <a:cubicBezTo>
                      <a:pt x="88" y="29"/>
                      <a:pt x="88" y="29"/>
                      <a:pt x="88" y="29"/>
                    </a:cubicBezTo>
                    <a:cubicBezTo>
                      <a:pt x="94" y="32"/>
                      <a:pt x="96" y="40"/>
                      <a:pt x="93" y="46"/>
                    </a:cubicBezTo>
                    <a:cubicBezTo>
                      <a:pt x="92" y="46"/>
                      <a:pt x="92" y="46"/>
                      <a:pt x="92" y="46"/>
                    </a:cubicBezTo>
                    <a:cubicBezTo>
                      <a:pt x="89" y="52"/>
                      <a:pt x="91" y="60"/>
                      <a:pt x="97" y="63"/>
                    </a:cubicBezTo>
                    <a:cubicBezTo>
                      <a:pt x="111" y="64"/>
                      <a:pt x="111" y="64"/>
                      <a:pt x="111" y="64"/>
                    </a:cubicBezTo>
                    <a:cubicBezTo>
                      <a:pt x="130" y="64"/>
                      <a:pt x="146" y="80"/>
                      <a:pt x="146" y="100"/>
                    </a:cubicBezTo>
                    <a:cubicBezTo>
                      <a:pt x="146" y="105"/>
                      <a:pt x="146" y="105"/>
                      <a:pt x="146" y="105"/>
                    </a:cubicBezTo>
                    <a:cubicBezTo>
                      <a:pt x="113" y="105"/>
                      <a:pt x="113" y="105"/>
                      <a:pt x="113" y="105"/>
                    </a:cubicBezTo>
                    <a:cubicBezTo>
                      <a:pt x="86" y="105"/>
                      <a:pt x="61" y="93"/>
                      <a:pt x="43" y="72"/>
                    </a:cubicBezTo>
                    <a:close/>
                  </a:path>
                </a:pathLst>
              </a:custGeom>
              <a:solidFill>
                <a:srgbClr val="44546A">
                  <a:lumMod val="50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01" name="Freeform 286"/>
              <p:cNvSpPr/>
              <p:nvPr>
                <p:custDataLst>
                  <p:tags r:id="rId18"/>
                </p:custDataLst>
              </p:nvPr>
            </p:nvSpPr>
            <p:spPr bwMode="auto">
              <a:xfrm>
                <a:off x="3881" y="9999"/>
                <a:ext cx="423" cy="170"/>
              </a:xfrm>
              <a:custGeom>
                <a:avLst/>
                <a:gdLst>
                  <a:gd name="T0" fmla="*/ 166 w 166"/>
                  <a:gd name="T1" fmla="*/ 67 h 67"/>
                  <a:gd name="T2" fmla="*/ 166 w 166"/>
                  <a:gd name="T3" fmla="*/ 62 h 67"/>
                  <a:gd name="T4" fmla="*/ 130 w 166"/>
                  <a:gd name="T5" fmla="*/ 26 h 67"/>
                  <a:gd name="T6" fmla="*/ 100 w 166"/>
                  <a:gd name="T7" fmla="*/ 26 h 67"/>
                  <a:gd name="T8" fmla="*/ 87 w 166"/>
                  <a:gd name="T9" fmla="*/ 13 h 67"/>
                  <a:gd name="T10" fmla="*/ 87 w 166"/>
                  <a:gd name="T11" fmla="*/ 13 h 67"/>
                  <a:gd name="T12" fmla="*/ 75 w 166"/>
                  <a:gd name="T13" fmla="*/ 0 h 67"/>
                  <a:gd name="T14" fmla="*/ 13 w 166"/>
                  <a:gd name="T15" fmla="*/ 0 h 67"/>
                  <a:gd name="T16" fmla="*/ 0 w 166"/>
                  <a:gd name="T17" fmla="*/ 13 h 67"/>
                  <a:gd name="T18" fmla="*/ 0 w 166"/>
                  <a:gd name="T19" fmla="*/ 67 h 67"/>
                  <a:gd name="T20" fmla="*/ 56 w 166"/>
                  <a:gd name="T21" fmla="*/ 67 h 67"/>
                  <a:gd name="T22" fmla="*/ 56 w 166"/>
                  <a:gd name="T23" fmla="*/ 60 h 67"/>
                  <a:gd name="T24" fmla="*/ 71 w 166"/>
                  <a:gd name="T25" fmla="*/ 67 h 67"/>
                  <a:gd name="T26" fmla="*/ 166 w 166"/>
                  <a:gd name="T2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67">
                    <a:moveTo>
                      <a:pt x="166" y="67"/>
                    </a:moveTo>
                    <a:cubicBezTo>
                      <a:pt x="166" y="62"/>
                      <a:pt x="166" y="62"/>
                      <a:pt x="166" y="62"/>
                    </a:cubicBezTo>
                    <a:cubicBezTo>
                      <a:pt x="166" y="42"/>
                      <a:pt x="150" y="26"/>
                      <a:pt x="130" y="26"/>
                    </a:cubicBezTo>
                    <a:cubicBezTo>
                      <a:pt x="100" y="26"/>
                      <a:pt x="100" y="26"/>
                      <a:pt x="100" y="26"/>
                    </a:cubicBezTo>
                    <a:cubicBezTo>
                      <a:pt x="93" y="26"/>
                      <a:pt x="87" y="20"/>
                      <a:pt x="87" y="13"/>
                    </a:cubicBezTo>
                    <a:cubicBezTo>
                      <a:pt x="87" y="13"/>
                      <a:pt x="87" y="13"/>
                      <a:pt x="87" y="13"/>
                    </a:cubicBezTo>
                    <a:cubicBezTo>
                      <a:pt x="87" y="6"/>
                      <a:pt x="82" y="0"/>
                      <a:pt x="75" y="0"/>
                    </a:cubicBezTo>
                    <a:cubicBezTo>
                      <a:pt x="13" y="0"/>
                      <a:pt x="13" y="0"/>
                      <a:pt x="13" y="0"/>
                    </a:cubicBezTo>
                    <a:cubicBezTo>
                      <a:pt x="6" y="0"/>
                      <a:pt x="0" y="6"/>
                      <a:pt x="0" y="13"/>
                    </a:cubicBezTo>
                    <a:cubicBezTo>
                      <a:pt x="0" y="67"/>
                      <a:pt x="0" y="67"/>
                      <a:pt x="0" y="67"/>
                    </a:cubicBezTo>
                    <a:cubicBezTo>
                      <a:pt x="56" y="67"/>
                      <a:pt x="56" y="67"/>
                      <a:pt x="56" y="67"/>
                    </a:cubicBezTo>
                    <a:cubicBezTo>
                      <a:pt x="56" y="60"/>
                      <a:pt x="56" y="60"/>
                      <a:pt x="56" y="60"/>
                    </a:cubicBezTo>
                    <a:cubicBezTo>
                      <a:pt x="71" y="67"/>
                      <a:pt x="71" y="67"/>
                      <a:pt x="71" y="67"/>
                    </a:cubicBezTo>
                    <a:lnTo>
                      <a:pt x="166" y="67"/>
                    </a:lnTo>
                    <a:close/>
                  </a:path>
                </a:pathLst>
              </a:custGeom>
              <a:solidFill>
                <a:srgbClr val="44546A">
                  <a:lumMod val="50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02" name="Freeform 287"/>
              <p:cNvSpPr/>
              <p:nvPr>
                <p:custDataLst>
                  <p:tags r:id="rId19"/>
                </p:custDataLst>
              </p:nvPr>
            </p:nvSpPr>
            <p:spPr bwMode="auto">
              <a:xfrm>
                <a:off x="3168" y="8797"/>
                <a:ext cx="573" cy="415"/>
              </a:xfrm>
              <a:custGeom>
                <a:avLst/>
                <a:gdLst>
                  <a:gd name="T0" fmla="*/ 165 w 225"/>
                  <a:gd name="T1" fmla="*/ 60 h 163"/>
                  <a:gd name="T2" fmla="*/ 164 w 225"/>
                  <a:gd name="T3" fmla="*/ 61 h 163"/>
                  <a:gd name="T4" fmla="*/ 141 w 225"/>
                  <a:gd name="T5" fmla="*/ 70 h 163"/>
                  <a:gd name="T6" fmla="*/ 117 w 225"/>
                  <a:gd name="T7" fmla="*/ 78 h 163"/>
                  <a:gd name="T8" fmla="*/ 126 w 225"/>
                  <a:gd name="T9" fmla="*/ 84 h 163"/>
                  <a:gd name="T10" fmla="*/ 121 w 225"/>
                  <a:gd name="T11" fmla="*/ 85 h 163"/>
                  <a:gd name="T12" fmla="*/ 127 w 225"/>
                  <a:gd name="T13" fmla="*/ 88 h 163"/>
                  <a:gd name="T14" fmla="*/ 120 w 225"/>
                  <a:gd name="T15" fmla="*/ 81 h 163"/>
                  <a:gd name="T16" fmla="*/ 106 w 225"/>
                  <a:gd name="T17" fmla="*/ 64 h 163"/>
                  <a:gd name="T18" fmla="*/ 88 w 225"/>
                  <a:gd name="T19" fmla="*/ 39 h 163"/>
                  <a:gd name="T20" fmla="*/ 27 w 225"/>
                  <a:gd name="T21" fmla="*/ 79 h 163"/>
                  <a:gd name="T22" fmla="*/ 106 w 225"/>
                  <a:gd name="T23" fmla="*/ 157 h 163"/>
                  <a:gd name="T24" fmla="*/ 160 w 225"/>
                  <a:gd name="T25" fmla="*/ 141 h 163"/>
                  <a:gd name="T26" fmla="*/ 205 w 225"/>
                  <a:gd name="T27" fmla="*/ 121 h 163"/>
                  <a:gd name="T28" fmla="*/ 215 w 225"/>
                  <a:gd name="T29" fmla="*/ 71 h 163"/>
                  <a:gd name="T30" fmla="*/ 165 w 225"/>
                  <a:gd name="T31" fmla="*/ 6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163">
                    <a:moveTo>
                      <a:pt x="165" y="60"/>
                    </a:moveTo>
                    <a:cubicBezTo>
                      <a:pt x="181" y="52"/>
                      <a:pt x="167" y="59"/>
                      <a:pt x="164" y="61"/>
                    </a:cubicBezTo>
                    <a:cubicBezTo>
                      <a:pt x="156" y="64"/>
                      <a:pt x="148" y="67"/>
                      <a:pt x="141" y="70"/>
                    </a:cubicBezTo>
                    <a:cubicBezTo>
                      <a:pt x="133" y="73"/>
                      <a:pt x="125" y="76"/>
                      <a:pt x="117" y="78"/>
                    </a:cubicBezTo>
                    <a:cubicBezTo>
                      <a:pt x="117" y="78"/>
                      <a:pt x="119" y="85"/>
                      <a:pt x="126" y="84"/>
                    </a:cubicBezTo>
                    <a:cubicBezTo>
                      <a:pt x="123" y="84"/>
                      <a:pt x="111" y="84"/>
                      <a:pt x="121" y="85"/>
                    </a:cubicBezTo>
                    <a:cubicBezTo>
                      <a:pt x="123" y="85"/>
                      <a:pt x="134" y="93"/>
                      <a:pt x="127" y="88"/>
                    </a:cubicBezTo>
                    <a:cubicBezTo>
                      <a:pt x="125" y="86"/>
                      <a:pt x="122" y="83"/>
                      <a:pt x="120" y="81"/>
                    </a:cubicBezTo>
                    <a:cubicBezTo>
                      <a:pt x="115" y="75"/>
                      <a:pt x="112" y="72"/>
                      <a:pt x="106" y="64"/>
                    </a:cubicBezTo>
                    <a:cubicBezTo>
                      <a:pt x="100" y="56"/>
                      <a:pt x="94" y="48"/>
                      <a:pt x="88" y="39"/>
                    </a:cubicBezTo>
                    <a:cubicBezTo>
                      <a:pt x="62" y="0"/>
                      <a:pt x="0" y="40"/>
                      <a:pt x="27" y="79"/>
                    </a:cubicBezTo>
                    <a:cubicBezTo>
                      <a:pt x="46" y="108"/>
                      <a:pt x="70" y="147"/>
                      <a:pt x="106" y="157"/>
                    </a:cubicBezTo>
                    <a:cubicBezTo>
                      <a:pt x="128" y="163"/>
                      <a:pt x="140" y="149"/>
                      <a:pt x="160" y="141"/>
                    </a:cubicBezTo>
                    <a:cubicBezTo>
                      <a:pt x="175" y="135"/>
                      <a:pt x="190" y="129"/>
                      <a:pt x="205" y="121"/>
                    </a:cubicBezTo>
                    <a:cubicBezTo>
                      <a:pt x="223" y="113"/>
                      <a:pt x="225" y="86"/>
                      <a:pt x="215" y="71"/>
                    </a:cubicBezTo>
                    <a:cubicBezTo>
                      <a:pt x="203" y="53"/>
                      <a:pt x="183" y="51"/>
                      <a:pt x="165" y="60"/>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03" name="Freeform 288"/>
              <p:cNvSpPr/>
              <p:nvPr>
                <p:custDataLst>
                  <p:tags r:id="rId20"/>
                </p:custDataLst>
              </p:nvPr>
            </p:nvSpPr>
            <p:spPr bwMode="auto">
              <a:xfrm>
                <a:off x="3126" y="8739"/>
                <a:ext cx="248" cy="249"/>
              </a:xfrm>
              <a:custGeom>
                <a:avLst/>
                <a:gdLst>
                  <a:gd name="T0" fmla="*/ 97 w 97"/>
                  <a:gd name="T1" fmla="*/ 52 h 98"/>
                  <a:gd name="T2" fmla="*/ 7 w 97"/>
                  <a:gd name="T3" fmla="*/ 58 h 98"/>
                  <a:gd name="T4" fmla="*/ 11 w 97"/>
                  <a:gd name="T5" fmla="*/ 24 h 98"/>
                  <a:gd name="T6" fmla="*/ 25 w 97"/>
                  <a:gd name="T7" fmla="*/ 52 h 98"/>
                  <a:gd name="T8" fmla="*/ 26 w 97"/>
                  <a:gd name="T9" fmla="*/ 9 h 98"/>
                  <a:gd name="T10" fmla="*/ 45 w 97"/>
                  <a:gd name="T11" fmla="*/ 35 h 98"/>
                  <a:gd name="T12" fmla="*/ 49 w 97"/>
                  <a:gd name="T13" fmla="*/ 50 h 98"/>
                  <a:gd name="T14" fmla="*/ 97 w 97"/>
                  <a:gd name="T15" fmla="*/ 5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98">
                    <a:moveTo>
                      <a:pt x="97" y="52"/>
                    </a:moveTo>
                    <a:cubicBezTo>
                      <a:pt x="96" y="81"/>
                      <a:pt x="22" y="98"/>
                      <a:pt x="7" y="58"/>
                    </a:cubicBezTo>
                    <a:cubicBezTo>
                      <a:pt x="2" y="44"/>
                      <a:pt x="0" y="30"/>
                      <a:pt x="11" y="24"/>
                    </a:cubicBezTo>
                    <a:cubicBezTo>
                      <a:pt x="23" y="16"/>
                      <a:pt x="15" y="54"/>
                      <a:pt x="25" y="52"/>
                    </a:cubicBezTo>
                    <a:cubicBezTo>
                      <a:pt x="25" y="52"/>
                      <a:pt x="18" y="14"/>
                      <a:pt x="26" y="9"/>
                    </a:cubicBezTo>
                    <a:cubicBezTo>
                      <a:pt x="42" y="0"/>
                      <a:pt x="40" y="24"/>
                      <a:pt x="45" y="35"/>
                    </a:cubicBezTo>
                    <a:cubicBezTo>
                      <a:pt x="49" y="50"/>
                      <a:pt x="49" y="50"/>
                      <a:pt x="49" y="50"/>
                    </a:cubicBezTo>
                    <a:cubicBezTo>
                      <a:pt x="49" y="50"/>
                      <a:pt x="97" y="36"/>
                      <a:pt x="97" y="52"/>
                    </a:cubicBezTo>
                    <a:close/>
                  </a:path>
                </a:pathLst>
              </a:custGeom>
              <a:solidFill>
                <a:srgbClr val="FFB3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04" name="Freeform 289"/>
              <p:cNvSpPr/>
              <p:nvPr>
                <p:custDataLst>
                  <p:tags r:id="rId21"/>
                </p:custDataLst>
              </p:nvPr>
            </p:nvSpPr>
            <p:spPr bwMode="auto">
              <a:xfrm>
                <a:off x="3346" y="9446"/>
                <a:ext cx="893" cy="641"/>
              </a:xfrm>
              <a:custGeom>
                <a:avLst/>
                <a:gdLst>
                  <a:gd name="T0" fmla="*/ 315 w 350"/>
                  <a:gd name="T1" fmla="*/ 64 h 252"/>
                  <a:gd name="T2" fmla="*/ 188 w 350"/>
                  <a:gd name="T3" fmla="*/ 4 h 252"/>
                  <a:gd name="T4" fmla="*/ 172 w 350"/>
                  <a:gd name="T5" fmla="*/ 0 h 252"/>
                  <a:gd name="T6" fmla="*/ 53 w 350"/>
                  <a:gd name="T7" fmla="*/ 0 h 252"/>
                  <a:gd name="T8" fmla="*/ 16 w 350"/>
                  <a:gd name="T9" fmla="*/ 37 h 252"/>
                  <a:gd name="T10" fmla="*/ 29 w 350"/>
                  <a:gd name="T11" fmla="*/ 66 h 252"/>
                  <a:gd name="T12" fmla="*/ 74 w 350"/>
                  <a:gd name="T13" fmla="*/ 150 h 252"/>
                  <a:gd name="T14" fmla="*/ 7 w 350"/>
                  <a:gd name="T15" fmla="*/ 189 h 252"/>
                  <a:gd name="T16" fmla="*/ 44 w 350"/>
                  <a:gd name="T17" fmla="*/ 252 h 252"/>
                  <a:gd name="T18" fmla="*/ 102 w 350"/>
                  <a:gd name="T19" fmla="*/ 224 h 252"/>
                  <a:gd name="T20" fmla="*/ 148 w 350"/>
                  <a:gd name="T21" fmla="*/ 151 h 252"/>
                  <a:gd name="T22" fmla="*/ 119 w 350"/>
                  <a:gd name="T23" fmla="*/ 75 h 252"/>
                  <a:gd name="T24" fmla="*/ 170 w 350"/>
                  <a:gd name="T25" fmla="*/ 75 h 252"/>
                  <a:gd name="T26" fmla="*/ 265 w 350"/>
                  <a:gd name="T27" fmla="*/ 118 h 252"/>
                  <a:gd name="T28" fmla="*/ 225 w 350"/>
                  <a:gd name="T29" fmla="*/ 197 h 252"/>
                  <a:gd name="T30" fmla="*/ 295 w 350"/>
                  <a:gd name="T31" fmla="*/ 223 h 252"/>
                  <a:gd name="T32" fmla="*/ 330 w 350"/>
                  <a:gd name="T33" fmla="*/ 153 h 252"/>
                  <a:gd name="T34" fmla="*/ 315 w 350"/>
                  <a:gd name="T35" fmla="*/ 6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252">
                    <a:moveTo>
                      <a:pt x="315" y="64"/>
                    </a:moveTo>
                    <a:cubicBezTo>
                      <a:pt x="273" y="34"/>
                      <a:pt x="203" y="9"/>
                      <a:pt x="188" y="4"/>
                    </a:cubicBezTo>
                    <a:cubicBezTo>
                      <a:pt x="183" y="1"/>
                      <a:pt x="178" y="0"/>
                      <a:pt x="172" y="0"/>
                    </a:cubicBezTo>
                    <a:cubicBezTo>
                      <a:pt x="53" y="0"/>
                      <a:pt x="53" y="0"/>
                      <a:pt x="53" y="0"/>
                    </a:cubicBezTo>
                    <a:cubicBezTo>
                      <a:pt x="33" y="0"/>
                      <a:pt x="16" y="17"/>
                      <a:pt x="16" y="37"/>
                    </a:cubicBezTo>
                    <a:cubicBezTo>
                      <a:pt x="16" y="49"/>
                      <a:pt x="21" y="59"/>
                      <a:pt x="29" y="66"/>
                    </a:cubicBezTo>
                    <a:cubicBezTo>
                      <a:pt x="49" y="98"/>
                      <a:pt x="69" y="134"/>
                      <a:pt x="74" y="150"/>
                    </a:cubicBezTo>
                    <a:cubicBezTo>
                      <a:pt x="65" y="162"/>
                      <a:pt x="7" y="189"/>
                      <a:pt x="7" y="189"/>
                    </a:cubicBezTo>
                    <a:cubicBezTo>
                      <a:pt x="0" y="236"/>
                      <a:pt x="44" y="252"/>
                      <a:pt x="44" y="252"/>
                    </a:cubicBezTo>
                    <a:cubicBezTo>
                      <a:pt x="46" y="252"/>
                      <a:pt x="74" y="240"/>
                      <a:pt x="102" y="224"/>
                    </a:cubicBezTo>
                    <a:cubicBezTo>
                      <a:pt x="132" y="206"/>
                      <a:pt x="148" y="192"/>
                      <a:pt x="148" y="151"/>
                    </a:cubicBezTo>
                    <a:cubicBezTo>
                      <a:pt x="148" y="135"/>
                      <a:pt x="138" y="110"/>
                      <a:pt x="119" y="75"/>
                    </a:cubicBezTo>
                    <a:cubicBezTo>
                      <a:pt x="170" y="75"/>
                      <a:pt x="170" y="75"/>
                      <a:pt x="170" y="75"/>
                    </a:cubicBezTo>
                    <a:cubicBezTo>
                      <a:pt x="193" y="83"/>
                      <a:pt x="236" y="100"/>
                      <a:pt x="265" y="118"/>
                    </a:cubicBezTo>
                    <a:cubicBezTo>
                      <a:pt x="225" y="197"/>
                      <a:pt x="225" y="197"/>
                      <a:pt x="225" y="197"/>
                    </a:cubicBezTo>
                    <a:cubicBezTo>
                      <a:pt x="246" y="244"/>
                      <a:pt x="295" y="223"/>
                      <a:pt x="295" y="223"/>
                    </a:cubicBezTo>
                    <a:cubicBezTo>
                      <a:pt x="330" y="153"/>
                      <a:pt x="330" y="153"/>
                      <a:pt x="330" y="153"/>
                    </a:cubicBezTo>
                    <a:cubicBezTo>
                      <a:pt x="350" y="124"/>
                      <a:pt x="343" y="84"/>
                      <a:pt x="315" y="64"/>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05" name="Freeform 290"/>
              <p:cNvSpPr/>
              <p:nvPr>
                <p:custDataLst>
                  <p:tags r:id="rId22"/>
                </p:custDataLst>
              </p:nvPr>
            </p:nvSpPr>
            <p:spPr bwMode="auto">
              <a:xfrm>
                <a:off x="3389" y="9472"/>
                <a:ext cx="630" cy="273"/>
              </a:xfrm>
              <a:custGeom>
                <a:avLst/>
                <a:gdLst>
                  <a:gd name="T0" fmla="*/ 247 w 247"/>
                  <a:gd name="T1" fmla="*/ 107 h 107"/>
                  <a:gd name="T2" fmla="*/ 189 w 247"/>
                  <a:gd name="T3" fmla="*/ 19 h 107"/>
                  <a:gd name="T4" fmla="*/ 11 w 247"/>
                  <a:gd name="T5" fmla="*/ 0 h 107"/>
                  <a:gd name="T6" fmla="*/ 0 w 247"/>
                  <a:gd name="T7" fmla="*/ 27 h 107"/>
                  <a:gd name="T8" fmla="*/ 13 w 247"/>
                  <a:gd name="T9" fmla="*/ 55 h 107"/>
                  <a:gd name="T10" fmla="*/ 40 w 247"/>
                  <a:gd name="T11" fmla="*/ 103 h 107"/>
                  <a:gd name="T12" fmla="*/ 117 w 247"/>
                  <a:gd name="T13" fmla="*/ 93 h 107"/>
                  <a:gd name="T14" fmla="*/ 102 w 247"/>
                  <a:gd name="T15" fmla="*/ 64 h 107"/>
                  <a:gd name="T16" fmla="*/ 103 w 247"/>
                  <a:gd name="T17" fmla="*/ 64 h 107"/>
                  <a:gd name="T18" fmla="*/ 153 w 247"/>
                  <a:gd name="T19" fmla="*/ 64 h 107"/>
                  <a:gd name="T20" fmla="*/ 154 w 247"/>
                  <a:gd name="T21" fmla="*/ 64 h 107"/>
                  <a:gd name="T22" fmla="*/ 247 w 247"/>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107">
                    <a:moveTo>
                      <a:pt x="247" y="107"/>
                    </a:moveTo>
                    <a:cubicBezTo>
                      <a:pt x="189" y="19"/>
                      <a:pt x="189" y="19"/>
                      <a:pt x="189" y="19"/>
                    </a:cubicBezTo>
                    <a:cubicBezTo>
                      <a:pt x="11" y="0"/>
                      <a:pt x="11" y="0"/>
                      <a:pt x="11" y="0"/>
                    </a:cubicBezTo>
                    <a:cubicBezTo>
                      <a:pt x="4" y="7"/>
                      <a:pt x="0" y="17"/>
                      <a:pt x="0" y="27"/>
                    </a:cubicBezTo>
                    <a:cubicBezTo>
                      <a:pt x="0" y="38"/>
                      <a:pt x="5" y="49"/>
                      <a:pt x="13" y="55"/>
                    </a:cubicBezTo>
                    <a:cubicBezTo>
                      <a:pt x="23" y="71"/>
                      <a:pt x="40" y="103"/>
                      <a:pt x="40" y="103"/>
                    </a:cubicBezTo>
                    <a:cubicBezTo>
                      <a:pt x="81" y="69"/>
                      <a:pt x="117" y="93"/>
                      <a:pt x="117" y="93"/>
                    </a:cubicBezTo>
                    <a:cubicBezTo>
                      <a:pt x="102" y="64"/>
                      <a:pt x="102" y="64"/>
                      <a:pt x="102" y="64"/>
                    </a:cubicBezTo>
                    <a:cubicBezTo>
                      <a:pt x="103" y="64"/>
                      <a:pt x="103" y="64"/>
                      <a:pt x="103" y="64"/>
                    </a:cubicBezTo>
                    <a:cubicBezTo>
                      <a:pt x="153" y="64"/>
                      <a:pt x="153" y="64"/>
                      <a:pt x="153" y="64"/>
                    </a:cubicBezTo>
                    <a:cubicBezTo>
                      <a:pt x="154" y="64"/>
                      <a:pt x="154" y="64"/>
                      <a:pt x="154" y="64"/>
                    </a:cubicBezTo>
                    <a:cubicBezTo>
                      <a:pt x="176" y="72"/>
                      <a:pt x="218" y="89"/>
                      <a:pt x="247" y="107"/>
                    </a:cubicBezTo>
                    <a:close/>
                  </a:path>
                </a:pathLst>
              </a:custGeom>
              <a:solidFill>
                <a:srgbClr val="44546A">
                  <a:lumMod val="50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06" name="Freeform 291"/>
              <p:cNvSpPr/>
              <p:nvPr>
                <p:custDataLst>
                  <p:tags r:id="rId23"/>
                </p:custDataLst>
              </p:nvPr>
            </p:nvSpPr>
            <p:spPr bwMode="auto">
              <a:xfrm>
                <a:off x="3399" y="8935"/>
                <a:ext cx="651" cy="782"/>
              </a:xfrm>
              <a:custGeom>
                <a:avLst/>
                <a:gdLst>
                  <a:gd name="T0" fmla="*/ 185 w 255"/>
                  <a:gd name="T1" fmla="*/ 230 h 307"/>
                  <a:gd name="T2" fmla="*/ 255 w 255"/>
                  <a:gd name="T3" fmla="*/ 56 h 307"/>
                  <a:gd name="T4" fmla="*/ 130 w 255"/>
                  <a:gd name="T5" fmla="*/ 3 h 307"/>
                  <a:gd name="T6" fmla="*/ 69 w 255"/>
                  <a:gd name="T7" fmla="*/ 45 h 307"/>
                  <a:gd name="T8" fmla="*/ 0 w 255"/>
                  <a:gd name="T9" fmla="*/ 220 h 307"/>
                  <a:gd name="T10" fmla="*/ 185 w 255"/>
                  <a:gd name="T11" fmla="*/ 230 h 307"/>
                </a:gdLst>
                <a:ahLst/>
                <a:cxnLst>
                  <a:cxn ang="0">
                    <a:pos x="T0" y="T1"/>
                  </a:cxn>
                  <a:cxn ang="0">
                    <a:pos x="T2" y="T3"/>
                  </a:cxn>
                  <a:cxn ang="0">
                    <a:pos x="T4" y="T5"/>
                  </a:cxn>
                  <a:cxn ang="0">
                    <a:pos x="T6" y="T7"/>
                  </a:cxn>
                  <a:cxn ang="0">
                    <a:pos x="T8" y="T9"/>
                  </a:cxn>
                  <a:cxn ang="0">
                    <a:pos x="T10" y="T11"/>
                  </a:cxn>
                </a:cxnLst>
                <a:rect l="0" t="0" r="r" b="b"/>
                <a:pathLst>
                  <a:path w="255" h="307">
                    <a:moveTo>
                      <a:pt x="185" y="230"/>
                    </a:moveTo>
                    <a:cubicBezTo>
                      <a:pt x="255" y="56"/>
                      <a:pt x="255" y="56"/>
                      <a:pt x="255" y="56"/>
                    </a:cubicBezTo>
                    <a:cubicBezTo>
                      <a:pt x="241" y="6"/>
                      <a:pt x="175" y="0"/>
                      <a:pt x="130" y="3"/>
                    </a:cubicBezTo>
                    <a:cubicBezTo>
                      <a:pt x="103" y="4"/>
                      <a:pt x="79" y="21"/>
                      <a:pt x="69" y="45"/>
                    </a:cubicBezTo>
                    <a:cubicBezTo>
                      <a:pt x="0" y="220"/>
                      <a:pt x="0" y="220"/>
                      <a:pt x="0" y="220"/>
                    </a:cubicBezTo>
                    <a:cubicBezTo>
                      <a:pt x="0" y="220"/>
                      <a:pt x="93" y="307"/>
                      <a:pt x="185" y="230"/>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434" name="Freeform 433"/>
              <p:cNvSpPr/>
              <p:nvPr>
                <p:custDataLst>
                  <p:tags r:id="rId24"/>
                </p:custDataLst>
              </p:nvPr>
            </p:nvSpPr>
            <p:spPr bwMode="auto">
              <a:xfrm>
                <a:off x="3873" y="8865"/>
                <a:ext cx="469" cy="331"/>
              </a:xfrm>
              <a:custGeom>
                <a:avLst/>
                <a:gdLst>
                  <a:gd name="connsiteX0" fmla="*/ 254362 w 326406"/>
                  <a:gd name="connsiteY0" fmla="*/ 148 h 230057"/>
                  <a:gd name="connsiteX1" fmla="*/ 323562 w 326406"/>
                  <a:gd name="connsiteY1" fmla="*/ 79218 h 230057"/>
                  <a:gd name="connsiteX2" fmla="*/ 293363 w 326406"/>
                  <a:gd name="connsiteY2" fmla="*/ 181978 h 230057"/>
                  <a:gd name="connsiteX3" fmla="*/ 213425 w 326406"/>
                  <a:gd name="connsiteY3" fmla="*/ 228043 h 230057"/>
                  <a:gd name="connsiteX4" fmla="*/ 46444 w 326406"/>
                  <a:gd name="connsiteY4" fmla="*/ 180206 h 230057"/>
                  <a:gd name="connsiteX5" fmla="*/ 80196 w 326406"/>
                  <a:gd name="connsiteY5" fmla="*/ 54414 h 230057"/>
                  <a:gd name="connsiteX6" fmla="*/ 185337 w 326406"/>
                  <a:gd name="connsiteY6" fmla="*/ 84534 h 230057"/>
                  <a:gd name="connsiteX7" fmla="*/ 186491 w 326406"/>
                  <a:gd name="connsiteY7" fmla="*/ 82803 h 230057"/>
                  <a:gd name="connsiteX8" fmla="*/ 197438 w 326406"/>
                  <a:gd name="connsiteY8" fmla="*/ 45555 h 230057"/>
                  <a:gd name="connsiteX9" fmla="*/ 254362 w 326406"/>
                  <a:gd name="connsiteY9" fmla="*/ 148 h 23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406" h="230057">
                    <a:moveTo>
                      <a:pt x="254362" y="148"/>
                    </a:moveTo>
                    <a:cubicBezTo>
                      <a:pt x="294834" y="-2448"/>
                      <a:pt x="337995" y="29388"/>
                      <a:pt x="323562" y="79218"/>
                    </a:cubicBezTo>
                    <a:cubicBezTo>
                      <a:pt x="312904" y="114652"/>
                      <a:pt x="304022" y="148315"/>
                      <a:pt x="293363" y="181978"/>
                    </a:cubicBezTo>
                    <a:cubicBezTo>
                      <a:pt x="282705" y="215641"/>
                      <a:pt x="247177" y="236901"/>
                      <a:pt x="213425" y="228043"/>
                    </a:cubicBezTo>
                    <a:cubicBezTo>
                      <a:pt x="156581" y="212097"/>
                      <a:pt x="101513" y="196152"/>
                      <a:pt x="46444" y="180206"/>
                    </a:cubicBezTo>
                    <a:cubicBezTo>
                      <a:pt x="-35270" y="157174"/>
                      <a:pt x="258" y="31381"/>
                      <a:pt x="80196" y="54414"/>
                    </a:cubicBezTo>
                    <a:lnTo>
                      <a:pt x="185337" y="84534"/>
                    </a:lnTo>
                    <a:lnTo>
                      <a:pt x="186491" y="82803"/>
                    </a:lnTo>
                    <a:lnTo>
                      <a:pt x="197438" y="45555"/>
                    </a:lnTo>
                    <a:cubicBezTo>
                      <a:pt x="206764" y="15657"/>
                      <a:pt x="230079" y="1705"/>
                      <a:pt x="254362" y="148"/>
                    </a:cubicBezTo>
                    <a:close/>
                  </a:path>
                </a:pathLst>
              </a:custGeom>
              <a:solidFill>
                <a:srgbClr val="44546A">
                  <a:lumMod val="75000"/>
                </a:srgbClr>
              </a:solidFill>
              <a:ln>
                <a:noFill/>
              </a:ln>
            </p:spPr>
            <p:txBody>
              <a:bodyPr vert="horz" wrap="square" lIns="91440" tIns="45720" rIns="91440" bIns="45720" numCol="1" anchor="t" anchorCtr="0" compatLnSpc="1">
                <a:noAutofit/>
              </a:bodyPr>
              <a:p>
                <a:endParaRPr lang="en-US">
                  <a:latin typeface="思源黑体 Normal" panose="020B0400000000000000" charset="-122"/>
                  <a:ea typeface="思源黑体 Normal" panose="020B0400000000000000" charset="-122"/>
                </a:endParaRPr>
              </a:p>
            </p:txBody>
          </p:sp>
          <p:sp>
            <p:nvSpPr>
              <p:cNvPr id="308" name="Freeform 293"/>
              <p:cNvSpPr/>
              <p:nvPr>
                <p:custDataLst>
                  <p:tags r:id="rId25"/>
                </p:custDataLst>
              </p:nvPr>
            </p:nvSpPr>
            <p:spPr bwMode="auto">
              <a:xfrm>
                <a:off x="4141" y="8703"/>
                <a:ext cx="261" cy="273"/>
              </a:xfrm>
              <a:custGeom>
                <a:avLst/>
                <a:gdLst>
                  <a:gd name="T0" fmla="*/ 9 w 102"/>
                  <a:gd name="T1" fmla="*/ 82 h 107"/>
                  <a:gd name="T2" fmla="*/ 101 w 102"/>
                  <a:gd name="T3" fmla="*/ 36 h 107"/>
                  <a:gd name="T4" fmla="*/ 82 w 102"/>
                  <a:gd name="T5" fmla="*/ 4 h 107"/>
                  <a:gd name="T6" fmla="*/ 71 w 102"/>
                  <a:gd name="T7" fmla="*/ 45 h 107"/>
                  <a:gd name="T8" fmla="*/ 50 w 102"/>
                  <a:gd name="T9" fmla="*/ 10 h 107"/>
                  <a:gd name="T10" fmla="*/ 45 w 102"/>
                  <a:gd name="T11" fmla="*/ 41 h 107"/>
                  <a:gd name="T12" fmla="*/ 45 w 102"/>
                  <a:gd name="T13" fmla="*/ 58 h 107"/>
                  <a:gd name="T14" fmla="*/ 9 w 102"/>
                  <a:gd name="T15" fmla="*/ 82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7">
                    <a:moveTo>
                      <a:pt x="9" y="82"/>
                    </a:moveTo>
                    <a:cubicBezTo>
                      <a:pt x="25" y="107"/>
                      <a:pt x="97" y="88"/>
                      <a:pt x="101" y="36"/>
                    </a:cubicBezTo>
                    <a:cubicBezTo>
                      <a:pt x="102" y="23"/>
                      <a:pt x="101" y="0"/>
                      <a:pt x="82" y="4"/>
                    </a:cubicBezTo>
                    <a:cubicBezTo>
                      <a:pt x="68" y="6"/>
                      <a:pt x="82" y="38"/>
                      <a:pt x="71" y="45"/>
                    </a:cubicBezTo>
                    <a:cubicBezTo>
                      <a:pt x="71" y="45"/>
                      <a:pt x="68" y="7"/>
                      <a:pt x="50" y="10"/>
                    </a:cubicBezTo>
                    <a:cubicBezTo>
                      <a:pt x="33" y="12"/>
                      <a:pt x="40" y="34"/>
                      <a:pt x="45" y="41"/>
                    </a:cubicBezTo>
                    <a:cubicBezTo>
                      <a:pt x="45" y="58"/>
                      <a:pt x="45" y="58"/>
                      <a:pt x="45" y="58"/>
                    </a:cubicBezTo>
                    <a:cubicBezTo>
                      <a:pt x="45" y="58"/>
                      <a:pt x="0" y="68"/>
                      <a:pt x="9" y="82"/>
                    </a:cubicBezTo>
                    <a:close/>
                  </a:path>
                </a:pathLst>
              </a:custGeom>
              <a:solidFill>
                <a:srgbClr val="FFB3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09" name="Oval 294"/>
              <p:cNvSpPr>
                <a:spLocks noChangeArrowheads="1"/>
              </p:cNvSpPr>
              <p:nvPr>
                <p:custDataLst>
                  <p:tags r:id="rId26"/>
                </p:custDataLst>
              </p:nvPr>
            </p:nvSpPr>
            <p:spPr bwMode="auto">
              <a:xfrm>
                <a:off x="3545" y="8901"/>
                <a:ext cx="541" cy="214"/>
              </a:xfrm>
              <a:prstGeom prst="ellipse">
                <a:avLst/>
              </a:pr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0" name="Freeform 295"/>
              <p:cNvSpPr/>
              <p:nvPr>
                <p:custDataLst>
                  <p:tags r:id="rId27"/>
                </p:custDataLst>
              </p:nvPr>
            </p:nvSpPr>
            <p:spPr bwMode="auto">
              <a:xfrm>
                <a:off x="3754" y="8952"/>
                <a:ext cx="229" cy="344"/>
              </a:xfrm>
              <a:custGeom>
                <a:avLst/>
                <a:gdLst>
                  <a:gd name="T0" fmla="*/ 0 w 171"/>
                  <a:gd name="T1" fmla="*/ 0 h 257"/>
                  <a:gd name="T2" fmla="*/ 34 w 171"/>
                  <a:gd name="T3" fmla="*/ 257 h 257"/>
                  <a:gd name="T4" fmla="*/ 171 w 171"/>
                  <a:gd name="T5" fmla="*/ 16 h 257"/>
                  <a:gd name="T6" fmla="*/ 0 w 171"/>
                  <a:gd name="T7" fmla="*/ 0 h 257"/>
                </a:gdLst>
                <a:ahLst/>
                <a:cxnLst>
                  <a:cxn ang="0">
                    <a:pos x="T0" y="T1"/>
                  </a:cxn>
                  <a:cxn ang="0">
                    <a:pos x="T2" y="T3"/>
                  </a:cxn>
                  <a:cxn ang="0">
                    <a:pos x="T4" y="T5"/>
                  </a:cxn>
                  <a:cxn ang="0">
                    <a:pos x="T6" y="T7"/>
                  </a:cxn>
                </a:cxnLst>
                <a:rect l="0" t="0" r="r" b="b"/>
                <a:pathLst>
                  <a:path w="171" h="257">
                    <a:moveTo>
                      <a:pt x="0" y="0"/>
                    </a:moveTo>
                    <a:lnTo>
                      <a:pt x="34" y="257"/>
                    </a:lnTo>
                    <a:lnTo>
                      <a:pt x="171"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1" name="Freeform 296"/>
              <p:cNvSpPr/>
              <p:nvPr>
                <p:custDataLst>
                  <p:tags r:id="rId28"/>
                </p:custDataLst>
              </p:nvPr>
            </p:nvSpPr>
            <p:spPr bwMode="auto">
              <a:xfrm>
                <a:off x="3746" y="8960"/>
                <a:ext cx="230" cy="138"/>
              </a:xfrm>
              <a:custGeom>
                <a:avLst/>
                <a:gdLst>
                  <a:gd name="T0" fmla="*/ 90 w 90"/>
                  <a:gd name="T1" fmla="*/ 19 h 54"/>
                  <a:gd name="T2" fmla="*/ 89 w 90"/>
                  <a:gd name="T3" fmla="*/ 19 h 54"/>
                  <a:gd name="T4" fmla="*/ 1 w 90"/>
                  <a:gd name="T5" fmla="*/ 11 h 54"/>
                  <a:gd name="T6" fmla="*/ 0 w 90"/>
                  <a:gd name="T7" fmla="*/ 11 h 54"/>
                  <a:gd name="T8" fmla="*/ 5 w 90"/>
                  <a:gd name="T9" fmla="*/ 48 h 54"/>
                  <a:gd name="T10" fmla="*/ 43 w 90"/>
                  <a:gd name="T11" fmla="*/ 27 h 54"/>
                  <a:gd name="T12" fmla="*/ 70 w 90"/>
                  <a:gd name="T13" fmla="*/ 54 h 54"/>
                  <a:gd name="T14" fmla="*/ 90 w 90"/>
                  <a:gd name="T15" fmla="*/ 19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4">
                    <a:moveTo>
                      <a:pt x="90" y="19"/>
                    </a:moveTo>
                    <a:cubicBezTo>
                      <a:pt x="89" y="19"/>
                      <a:pt x="89" y="19"/>
                      <a:pt x="89" y="19"/>
                    </a:cubicBezTo>
                    <a:cubicBezTo>
                      <a:pt x="64" y="3"/>
                      <a:pt x="31" y="0"/>
                      <a:pt x="1" y="11"/>
                    </a:cubicBezTo>
                    <a:cubicBezTo>
                      <a:pt x="0" y="11"/>
                      <a:pt x="0" y="11"/>
                      <a:pt x="0" y="11"/>
                    </a:cubicBezTo>
                    <a:cubicBezTo>
                      <a:pt x="5" y="48"/>
                      <a:pt x="5" y="48"/>
                      <a:pt x="5" y="48"/>
                    </a:cubicBezTo>
                    <a:cubicBezTo>
                      <a:pt x="43" y="27"/>
                      <a:pt x="43" y="27"/>
                      <a:pt x="43" y="27"/>
                    </a:cubicBezTo>
                    <a:cubicBezTo>
                      <a:pt x="70" y="54"/>
                      <a:pt x="70" y="54"/>
                      <a:pt x="70" y="54"/>
                    </a:cubicBezTo>
                    <a:lnTo>
                      <a:pt x="90" y="19"/>
                    </a:lnTo>
                    <a:close/>
                  </a:path>
                </a:pathLst>
              </a:custGeom>
              <a:solidFill>
                <a:srgbClr val="AFA2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2" name="Freeform 297"/>
              <p:cNvSpPr/>
              <p:nvPr>
                <p:custDataLst>
                  <p:tags r:id="rId29"/>
                </p:custDataLst>
              </p:nvPr>
            </p:nvSpPr>
            <p:spPr bwMode="auto">
              <a:xfrm>
                <a:off x="3790" y="8963"/>
                <a:ext cx="79" cy="333"/>
              </a:xfrm>
              <a:custGeom>
                <a:avLst/>
                <a:gdLst>
                  <a:gd name="T0" fmla="*/ 36 w 59"/>
                  <a:gd name="T1" fmla="*/ 200 h 249"/>
                  <a:gd name="T2" fmla="*/ 7 w 59"/>
                  <a:gd name="T3" fmla="*/ 249 h 249"/>
                  <a:gd name="T4" fmla="*/ 0 w 59"/>
                  <a:gd name="T5" fmla="*/ 196 h 249"/>
                  <a:gd name="T6" fmla="*/ 59 w 59"/>
                  <a:gd name="T7" fmla="*/ 0 h 249"/>
                  <a:gd name="T8" fmla="*/ 36 w 59"/>
                  <a:gd name="T9" fmla="*/ 200 h 249"/>
                </a:gdLst>
                <a:ahLst/>
                <a:cxnLst>
                  <a:cxn ang="0">
                    <a:pos x="T0" y="T1"/>
                  </a:cxn>
                  <a:cxn ang="0">
                    <a:pos x="T2" y="T3"/>
                  </a:cxn>
                  <a:cxn ang="0">
                    <a:pos x="T4" y="T5"/>
                  </a:cxn>
                  <a:cxn ang="0">
                    <a:pos x="T6" y="T7"/>
                  </a:cxn>
                  <a:cxn ang="0">
                    <a:pos x="T8" y="T9"/>
                  </a:cxn>
                </a:cxnLst>
                <a:rect l="0" t="0" r="r" b="b"/>
                <a:pathLst>
                  <a:path w="59" h="249">
                    <a:moveTo>
                      <a:pt x="36" y="200"/>
                    </a:moveTo>
                    <a:lnTo>
                      <a:pt x="7" y="249"/>
                    </a:lnTo>
                    <a:lnTo>
                      <a:pt x="0" y="196"/>
                    </a:lnTo>
                    <a:lnTo>
                      <a:pt x="59" y="0"/>
                    </a:lnTo>
                    <a:lnTo>
                      <a:pt x="36" y="200"/>
                    </a:lnTo>
                    <a:close/>
                  </a:path>
                </a:pathLst>
              </a:custGeom>
              <a:solidFill>
                <a:srgbClr val="44546A">
                  <a:lumMod val="50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3" name="Freeform 298"/>
              <p:cNvSpPr/>
              <p:nvPr>
                <p:custDataLst>
                  <p:tags r:id="rId30"/>
                </p:custDataLst>
              </p:nvPr>
            </p:nvSpPr>
            <p:spPr bwMode="auto">
              <a:xfrm>
                <a:off x="3822" y="8958"/>
                <a:ext cx="87" cy="102"/>
              </a:xfrm>
              <a:custGeom>
                <a:avLst/>
                <a:gdLst>
                  <a:gd name="T0" fmla="*/ 10 w 34"/>
                  <a:gd name="T1" fmla="*/ 39 h 40"/>
                  <a:gd name="T2" fmla="*/ 10 w 34"/>
                  <a:gd name="T3" fmla="*/ 39 h 40"/>
                  <a:gd name="T4" fmla="*/ 22 w 34"/>
                  <a:gd name="T5" fmla="*/ 33 h 40"/>
                  <a:gd name="T6" fmla="*/ 30 w 34"/>
                  <a:gd name="T7" fmla="*/ 16 h 40"/>
                  <a:gd name="T8" fmla="*/ 23 w 34"/>
                  <a:gd name="T9" fmla="*/ 2 h 40"/>
                  <a:gd name="T10" fmla="*/ 13 w 34"/>
                  <a:gd name="T11" fmla="*/ 1 h 40"/>
                  <a:gd name="T12" fmla="*/ 0 w 34"/>
                  <a:gd name="T13" fmla="*/ 13 h 40"/>
                  <a:gd name="T14" fmla="*/ 2 w 34"/>
                  <a:gd name="T15" fmla="*/ 31 h 40"/>
                  <a:gd name="T16" fmla="*/ 10 w 34"/>
                  <a:gd name="T17"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0">
                    <a:moveTo>
                      <a:pt x="10" y="39"/>
                    </a:moveTo>
                    <a:cubicBezTo>
                      <a:pt x="10" y="39"/>
                      <a:pt x="10" y="39"/>
                      <a:pt x="10" y="39"/>
                    </a:cubicBezTo>
                    <a:cubicBezTo>
                      <a:pt x="15" y="40"/>
                      <a:pt x="20" y="37"/>
                      <a:pt x="22" y="33"/>
                    </a:cubicBezTo>
                    <a:cubicBezTo>
                      <a:pt x="30" y="16"/>
                      <a:pt x="30" y="16"/>
                      <a:pt x="30" y="16"/>
                    </a:cubicBezTo>
                    <a:cubicBezTo>
                      <a:pt x="34" y="9"/>
                      <a:pt x="30" y="2"/>
                      <a:pt x="23" y="2"/>
                    </a:cubicBezTo>
                    <a:cubicBezTo>
                      <a:pt x="13" y="1"/>
                      <a:pt x="13" y="1"/>
                      <a:pt x="13" y="1"/>
                    </a:cubicBezTo>
                    <a:cubicBezTo>
                      <a:pt x="6" y="0"/>
                      <a:pt x="0" y="6"/>
                      <a:pt x="0" y="13"/>
                    </a:cubicBezTo>
                    <a:cubicBezTo>
                      <a:pt x="2" y="31"/>
                      <a:pt x="2" y="31"/>
                      <a:pt x="2" y="31"/>
                    </a:cubicBezTo>
                    <a:cubicBezTo>
                      <a:pt x="2" y="35"/>
                      <a:pt x="6" y="39"/>
                      <a:pt x="10" y="39"/>
                    </a:cubicBezTo>
                    <a:close/>
                  </a:path>
                </a:pathLst>
              </a:custGeom>
              <a:solidFill>
                <a:srgbClr val="44546A">
                  <a:lumMod val="50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4" name="Freeform 299"/>
              <p:cNvSpPr/>
              <p:nvPr>
                <p:custDataLst>
                  <p:tags r:id="rId31"/>
                </p:custDataLst>
              </p:nvPr>
            </p:nvSpPr>
            <p:spPr bwMode="auto">
              <a:xfrm>
                <a:off x="3754" y="8926"/>
                <a:ext cx="229" cy="137"/>
              </a:xfrm>
              <a:custGeom>
                <a:avLst/>
                <a:gdLst>
                  <a:gd name="T0" fmla="*/ 90 w 90"/>
                  <a:gd name="T1" fmla="*/ 19 h 54"/>
                  <a:gd name="T2" fmla="*/ 89 w 90"/>
                  <a:gd name="T3" fmla="*/ 19 h 54"/>
                  <a:gd name="T4" fmla="*/ 1 w 90"/>
                  <a:gd name="T5" fmla="*/ 11 h 54"/>
                  <a:gd name="T6" fmla="*/ 0 w 90"/>
                  <a:gd name="T7" fmla="*/ 11 h 54"/>
                  <a:gd name="T8" fmla="*/ 5 w 90"/>
                  <a:gd name="T9" fmla="*/ 48 h 54"/>
                  <a:gd name="T10" fmla="*/ 42 w 90"/>
                  <a:gd name="T11" fmla="*/ 29 h 54"/>
                  <a:gd name="T12" fmla="*/ 70 w 90"/>
                  <a:gd name="T13" fmla="*/ 54 h 54"/>
                  <a:gd name="T14" fmla="*/ 90 w 90"/>
                  <a:gd name="T15" fmla="*/ 19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4">
                    <a:moveTo>
                      <a:pt x="90" y="19"/>
                    </a:moveTo>
                    <a:cubicBezTo>
                      <a:pt x="89" y="19"/>
                      <a:pt x="89" y="19"/>
                      <a:pt x="89" y="19"/>
                    </a:cubicBezTo>
                    <a:cubicBezTo>
                      <a:pt x="64" y="3"/>
                      <a:pt x="32" y="0"/>
                      <a:pt x="1" y="11"/>
                    </a:cubicBezTo>
                    <a:cubicBezTo>
                      <a:pt x="0" y="11"/>
                      <a:pt x="0" y="11"/>
                      <a:pt x="0" y="11"/>
                    </a:cubicBezTo>
                    <a:cubicBezTo>
                      <a:pt x="5" y="48"/>
                      <a:pt x="5" y="48"/>
                      <a:pt x="5" y="48"/>
                    </a:cubicBezTo>
                    <a:cubicBezTo>
                      <a:pt x="42" y="29"/>
                      <a:pt x="42" y="29"/>
                      <a:pt x="42" y="29"/>
                    </a:cubicBezTo>
                    <a:cubicBezTo>
                      <a:pt x="70" y="54"/>
                      <a:pt x="70" y="54"/>
                      <a:pt x="70" y="54"/>
                    </a:cubicBezTo>
                    <a:lnTo>
                      <a:pt x="9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5" name="Freeform 300"/>
              <p:cNvSpPr/>
              <p:nvPr>
                <p:custDataLst>
                  <p:tags r:id="rId32"/>
                </p:custDataLst>
              </p:nvPr>
            </p:nvSpPr>
            <p:spPr bwMode="auto">
              <a:xfrm>
                <a:off x="3800" y="8952"/>
                <a:ext cx="262" cy="344"/>
              </a:xfrm>
              <a:custGeom>
                <a:avLst/>
                <a:gdLst>
                  <a:gd name="T0" fmla="*/ 0 w 196"/>
                  <a:gd name="T1" fmla="*/ 257 h 257"/>
                  <a:gd name="T2" fmla="*/ 141 w 196"/>
                  <a:gd name="T3" fmla="*/ 0 h 257"/>
                  <a:gd name="T4" fmla="*/ 196 w 196"/>
                  <a:gd name="T5" fmla="*/ 33 h 257"/>
                  <a:gd name="T6" fmla="*/ 149 w 196"/>
                  <a:gd name="T7" fmla="*/ 78 h 257"/>
                  <a:gd name="T8" fmla="*/ 122 w 196"/>
                  <a:gd name="T9" fmla="*/ 86 h 257"/>
                  <a:gd name="T10" fmla="*/ 126 w 196"/>
                  <a:gd name="T11" fmla="*/ 120 h 257"/>
                  <a:gd name="T12" fmla="*/ 0 w 196"/>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96" h="257">
                    <a:moveTo>
                      <a:pt x="0" y="257"/>
                    </a:moveTo>
                    <a:lnTo>
                      <a:pt x="141" y="0"/>
                    </a:lnTo>
                    <a:lnTo>
                      <a:pt x="196" y="33"/>
                    </a:lnTo>
                    <a:lnTo>
                      <a:pt x="149" y="78"/>
                    </a:lnTo>
                    <a:lnTo>
                      <a:pt x="122" y="86"/>
                    </a:lnTo>
                    <a:lnTo>
                      <a:pt x="126" y="120"/>
                    </a:lnTo>
                    <a:lnTo>
                      <a:pt x="0" y="257"/>
                    </a:lnTo>
                    <a:close/>
                  </a:path>
                </a:pathLst>
              </a:custGeom>
              <a:solidFill>
                <a:srgbClr val="44546A"/>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6" name="Freeform 301"/>
              <p:cNvSpPr/>
              <p:nvPr>
                <p:custDataLst>
                  <p:tags r:id="rId33"/>
                </p:custDataLst>
              </p:nvPr>
            </p:nvSpPr>
            <p:spPr bwMode="auto">
              <a:xfrm>
                <a:off x="3670" y="8932"/>
                <a:ext cx="130" cy="364"/>
              </a:xfrm>
              <a:custGeom>
                <a:avLst/>
                <a:gdLst>
                  <a:gd name="T0" fmla="*/ 97 w 97"/>
                  <a:gd name="T1" fmla="*/ 272 h 272"/>
                  <a:gd name="T2" fmla="*/ 67 w 97"/>
                  <a:gd name="T3" fmla="*/ 0 h 272"/>
                  <a:gd name="T4" fmla="*/ 0 w 97"/>
                  <a:gd name="T5" fmla="*/ 17 h 272"/>
                  <a:gd name="T6" fmla="*/ 27 w 97"/>
                  <a:gd name="T7" fmla="*/ 74 h 272"/>
                  <a:gd name="T8" fmla="*/ 48 w 97"/>
                  <a:gd name="T9" fmla="*/ 86 h 272"/>
                  <a:gd name="T10" fmla="*/ 30 w 97"/>
                  <a:gd name="T11" fmla="*/ 118 h 272"/>
                  <a:gd name="T12" fmla="*/ 97 w 97"/>
                  <a:gd name="T13" fmla="*/ 272 h 272"/>
                </a:gdLst>
                <a:ahLst/>
                <a:cxnLst>
                  <a:cxn ang="0">
                    <a:pos x="T0" y="T1"/>
                  </a:cxn>
                  <a:cxn ang="0">
                    <a:pos x="T2" y="T3"/>
                  </a:cxn>
                  <a:cxn ang="0">
                    <a:pos x="T4" y="T5"/>
                  </a:cxn>
                  <a:cxn ang="0">
                    <a:pos x="T6" y="T7"/>
                  </a:cxn>
                  <a:cxn ang="0">
                    <a:pos x="T8" y="T9"/>
                  </a:cxn>
                  <a:cxn ang="0">
                    <a:pos x="T10" y="T11"/>
                  </a:cxn>
                  <a:cxn ang="0">
                    <a:pos x="T12" y="T13"/>
                  </a:cxn>
                </a:cxnLst>
                <a:rect l="0" t="0" r="r" b="b"/>
                <a:pathLst>
                  <a:path w="97" h="272">
                    <a:moveTo>
                      <a:pt x="97" y="272"/>
                    </a:moveTo>
                    <a:lnTo>
                      <a:pt x="67" y="0"/>
                    </a:lnTo>
                    <a:lnTo>
                      <a:pt x="0" y="17"/>
                    </a:lnTo>
                    <a:lnTo>
                      <a:pt x="27" y="74"/>
                    </a:lnTo>
                    <a:lnTo>
                      <a:pt x="48" y="86"/>
                    </a:lnTo>
                    <a:lnTo>
                      <a:pt x="30" y="118"/>
                    </a:lnTo>
                    <a:lnTo>
                      <a:pt x="97" y="272"/>
                    </a:lnTo>
                    <a:close/>
                  </a:path>
                </a:pathLst>
              </a:custGeom>
              <a:solidFill>
                <a:srgbClr val="44546A"/>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7" name="Freeform 302"/>
              <p:cNvSpPr/>
              <p:nvPr>
                <p:custDataLst>
                  <p:tags r:id="rId34"/>
                </p:custDataLst>
              </p:nvPr>
            </p:nvSpPr>
            <p:spPr bwMode="auto">
              <a:xfrm>
                <a:off x="3507" y="8268"/>
                <a:ext cx="747" cy="542"/>
              </a:xfrm>
              <a:custGeom>
                <a:avLst/>
                <a:gdLst>
                  <a:gd name="T0" fmla="*/ 53 w 293"/>
                  <a:gd name="T1" fmla="*/ 213 h 213"/>
                  <a:gd name="T2" fmla="*/ 76 w 293"/>
                  <a:gd name="T3" fmla="*/ 62 h 213"/>
                  <a:gd name="T4" fmla="*/ 208 w 293"/>
                  <a:gd name="T5" fmla="*/ 39 h 213"/>
                  <a:gd name="T6" fmla="*/ 242 w 293"/>
                  <a:gd name="T7" fmla="*/ 39 h 213"/>
                  <a:gd name="T8" fmla="*/ 247 w 293"/>
                  <a:gd name="T9" fmla="*/ 60 h 213"/>
                  <a:gd name="T10" fmla="*/ 267 w 293"/>
                  <a:gd name="T11" fmla="*/ 41 h 213"/>
                  <a:gd name="T12" fmla="*/ 255 w 293"/>
                  <a:gd name="T13" fmla="*/ 141 h 213"/>
                  <a:gd name="T14" fmla="*/ 53 w 293"/>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13">
                    <a:moveTo>
                      <a:pt x="53" y="213"/>
                    </a:moveTo>
                    <a:cubicBezTo>
                      <a:pt x="53" y="213"/>
                      <a:pt x="0" y="83"/>
                      <a:pt x="76" y="62"/>
                    </a:cubicBezTo>
                    <a:cubicBezTo>
                      <a:pt x="103" y="0"/>
                      <a:pt x="187" y="29"/>
                      <a:pt x="208" y="39"/>
                    </a:cubicBezTo>
                    <a:cubicBezTo>
                      <a:pt x="228" y="48"/>
                      <a:pt x="242" y="39"/>
                      <a:pt x="242" y="39"/>
                    </a:cubicBezTo>
                    <a:cubicBezTo>
                      <a:pt x="249" y="47"/>
                      <a:pt x="247" y="60"/>
                      <a:pt x="247" y="60"/>
                    </a:cubicBezTo>
                    <a:cubicBezTo>
                      <a:pt x="267" y="41"/>
                      <a:pt x="267" y="41"/>
                      <a:pt x="267" y="41"/>
                    </a:cubicBezTo>
                    <a:cubicBezTo>
                      <a:pt x="287" y="58"/>
                      <a:pt x="293" y="95"/>
                      <a:pt x="255" y="141"/>
                    </a:cubicBezTo>
                    <a:lnTo>
                      <a:pt x="53" y="213"/>
                    </a:ln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8" name="Freeform 303"/>
              <p:cNvSpPr/>
              <p:nvPr>
                <p:custDataLst>
                  <p:tags r:id="rId35"/>
                </p:custDataLst>
              </p:nvPr>
            </p:nvSpPr>
            <p:spPr bwMode="auto">
              <a:xfrm>
                <a:off x="3563" y="8438"/>
                <a:ext cx="600" cy="573"/>
              </a:xfrm>
              <a:custGeom>
                <a:avLst/>
                <a:gdLst>
                  <a:gd name="T0" fmla="*/ 169 w 235"/>
                  <a:gd name="T1" fmla="*/ 7 h 225"/>
                  <a:gd name="T2" fmla="*/ 110 w 235"/>
                  <a:gd name="T3" fmla="*/ 3 h 225"/>
                  <a:gd name="T4" fmla="*/ 36 w 235"/>
                  <a:gd name="T5" fmla="*/ 70 h 225"/>
                  <a:gd name="T6" fmla="*/ 35 w 235"/>
                  <a:gd name="T7" fmla="*/ 87 h 225"/>
                  <a:gd name="T8" fmla="*/ 35 w 235"/>
                  <a:gd name="T9" fmla="*/ 88 h 225"/>
                  <a:gd name="T10" fmla="*/ 31 w 235"/>
                  <a:gd name="T11" fmla="*/ 87 h 225"/>
                  <a:gd name="T12" fmla="*/ 30 w 235"/>
                  <a:gd name="T13" fmla="*/ 87 h 225"/>
                  <a:gd name="T14" fmla="*/ 1 w 235"/>
                  <a:gd name="T15" fmla="*/ 113 h 225"/>
                  <a:gd name="T16" fmla="*/ 1 w 235"/>
                  <a:gd name="T17" fmla="*/ 114 h 225"/>
                  <a:gd name="T18" fmla="*/ 26 w 235"/>
                  <a:gd name="T19" fmla="*/ 144 h 225"/>
                  <a:gd name="T20" fmla="*/ 27 w 235"/>
                  <a:gd name="T21" fmla="*/ 144 h 225"/>
                  <a:gd name="T22" fmla="*/ 31 w 235"/>
                  <a:gd name="T23" fmla="*/ 144 h 225"/>
                  <a:gd name="T24" fmla="*/ 31 w 235"/>
                  <a:gd name="T25" fmla="*/ 145 h 225"/>
                  <a:gd name="T26" fmla="*/ 95 w 235"/>
                  <a:gd name="T27" fmla="*/ 218 h 225"/>
                  <a:gd name="T28" fmla="*/ 154 w 235"/>
                  <a:gd name="T29" fmla="*/ 222 h 225"/>
                  <a:gd name="T30" fmla="*/ 227 w 235"/>
                  <a:gd name="T31" fmla="*/ 155 h 225"/>
                  <a:gd name="T32" fmla="*/ 232 w 235"/>
                  <a:gd name="T33" fmla="*/ 84 h 225"/>
                  <a:gd name="T34" fmla="*/ 169 w 235"/>
                  <a:gd name="T35" fmla="*/ 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225">
                    <a:moveTo>
                      <a:pt x="169" y="7"/>
                    </a:moveTo>
                    <a:cubicBezTo>
                      <a:pt x="110" y="3"/>
                      <a:pt x="110" y="3"/>
                      <a:pt x="110" y="3"/>
                    </a:cubicBezTo>
                    <a:cubicBezTo>
                      <a:pt x="72" y="0"/>
                      <a:pt x="39" y="30"/>
                      <a:pt x="36" y="70"/>
                    </a:cubicBezTo>
                    <a:cubicBezTo>
                      <a:pt x="35" y="87"/>
                      <a:pt x="35" y="87"/>
                      <a:pt x="35" y="87"/>
                    </a:cubicBezTo>
                    <a:cubicBezTo>
                      <a:pt x="35" y="88"/>
                      <a:pt x="35" y="88"/>
                      <a:pt x="35" y="88"/>
                    </a:cubicBezTo>
                    <a:cubicBezTo>
                      <a:pt x="34" y="87"/>
                      <a:pt x="32" y="87"/>
                      <a:pt x="31" y="87"/>
                    </a:cubicBezTo>
                    <a:cubicBezTo>
                      <a:pt x="30" y="87"/>
                      <a:pt x="30" y="87"/>
                      <a:pt x="30" y="87"/>
                    </a:cubicBezTo>
                    <a:cubicBezTo>
                      <a:pt x="15" y="86"/>
                      <a:pt x="2" y="98"/>
                      <a:pt x="1" y="113"/>
                    </a:cubicBezTo>
                    <a:cubicBezTo>
                      <a:pt x="1" y="114"/>
                      <a:pt x="1" y="114"/>
                      <a:pt x="1" y="114"/>
                    </a:cubicBezTo>
                    <a:cubicBezTo>
                      <a:pt x="0" y="130"/>
                      <a:pt x="11" y="143"/>
                      <a:pt x="26" y="144"/>
                    </a:cubicBezTo>
                    <a:cubicBezTo>
                      <a:pt x="27" y="144"/>
                      <a:pt x="27" y="144"/>
                      <a:pt x="27" y="144"/>
                    </a:cubicBezTo>
                    <a:cubicBezTo>
                      <a:pt x="28" y="144"/>
                      <a:pt x="30" y="144"/>
                      <a:pt x="31" y="144"/>
                    </a:cubicBezTo>
                    <a:cubicBezTo>
                      <a:pt x="31" y="145"/>
                      <a:pt x="31" y="145"/>
                      <a:pt x="31" y="145"/>
                    </a:cubicBezTo>
                    <a:cubicBezTo>
                      <a:pt x="30" y="183"/>
                      <a:pt x="58" y="216"/>
                      <a:pt x="95" y="218"/>
                    </a:cubicBezTo>
                    <a:cubicBezTo>
                      <a:pt x="154" y="222"/>
                      <a:pt x="154" y="222"/>
                      <a:pt x="154" y="222"/>
                    </a:cubicBezTo>
                    <a:cubicBezTo>
                      <a:pt x="192" y="225"/>
                      <a:pt x="225" y="195"/>
                      <a:pt x="227" y="155"/>
                    </a:cubicBezTo>
                    <a:cubicBezTo>
                      <a:pt x="232" y="84"/>
                      <a:pt x="232" y="84"/>
                      <a:pt x="232" y="84"/>
                    </a:cubicBezTo>
                    <a:cubicBezTo>
                      <a:pt x="235" y="44"/>
                      <a:pt x="207" y="10"/>
                      <a:pt x="169" y="7"/>
                    </a:cubicBezTo>
                    <a:close/>
                  </a:path>
                </a:pathLst>
              </a:custGeom>
              <a:solidFill>
                <a:srgbClr val="FFB3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19" name="Freeform 304"/>
              <p:cNvSpPr/>
              <p:nvPr>
                <p:custDataLst>
                  <p:tags r:id="rId36"/>
                </p:custDataLst>
              </p:nvPr>
            </p:nvSpPr>
            <p:spPr bwMode="auto">
              <a:xfrm>
                <a:off x="3642" y="8385"/>
                <a:ext cx="423" cy="380"/>
              </a:xfrm>
              <a:custGeom>
                <a:avLst/>
                <a:gdLst>
                  <a:gd name="T0" fmla="*/ 25 w 166"/>
                  <a:gd name="T1" fmla="*/ 133 h 149"/>
                  <a:gd name="T2" fmla="*/ 55 w 166"/>
                  <a:gd name="T3" fmla="*/ 35 h 149"/>
                  <a:gd name="T4" fmla="*/ 105 w 166"/>
                  <a:gd name="T5" fmla="*/ 27 h 149"/>
                  <a:gd name="T6" fmla="*/ 148 w 166"/>
                  <a:gd name="T7" fmla="*/ 30 h 149"/>
                  <a:gd name="T8" fmla="*/ 150 w 166"/>
                  <a:gd name="T9" fmla="*/ 5 h 149"/>
                  <a:gd name="T10" fmla="*/ 103 w 166"/>
                  <a:gd name="T11" fmla="*/ 1 h 149"/>
                  <a:gd name="T12" fmla="*/ 40 w 166"/>
                  <a:gd name="T13" fmla="*/ 15 h 149"/>
                  <a:gd name="T14" fmla="*/ 4 w 166"/>
                  <a:gd name="T15" fmla="*/ 82 h 149"/>
                  <a:gd name="T16" fmla="*/ 1 w 166"/>
                  <a:gd name="T17" fmla="*/ 131 h 149"/>
                  <a:gd name="T18" fmla="*/ 25 w 166"/>
                  <a:gd name="T19" fmla="*/ 13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49">
                    <a:moveTo>
                      <a:pt x="25" y="133"/>
                    </a:moveTo>
                    <a:cubicBezTo>
                      <a:pt x="27" y="99"/>
                      <a:pt x="23" y="56"/>
                      <a:pt x="55" y="35"/>
                    </a:cubicBezTo>
                    <a:cubicBezTo>
                      <a:pt x="71" y="24"/>
                      <a:pt x="87" y="26"/>
                      <a:pt x="105" y="27"/>
                    </a:cubicBezTo>
                    <a:cubicBezTo>
                      <a:pt x="120" y="28"/>
                      <a:pt x="134" y="29"/>
                      <a:pt x="148" y="30"/>
                    </a:cubicBezTo>
                    <a:cubicBezTo>
                      <a:pt x="164" y="31"/>
                      <a:pt x="166" y="6"/>
                      <a:pt x="150" y="5"/>
                    </a:cubicBezTo>
                    <a:cubicBezTo>
                      <a:pt x="135" y="3"/>
                      <a:pt x="119" y="2"/>
                      <a:pt x="103" y="1"/>
                    </a:cubicBezTo>
                    <a:cubicBezTo>
                      <a:pt x="80" y="0"/>
                      <a:pt x="59" y="1"/>
                      <a:pt x="40" y="15"/>
                    </a:cubicBezTo>
                    <a:cubicBezTo>
                      <a:pt x="18" y="31"/>
                      <a:pt x="6" y="55"/>
                      <a:pt x="4" y="82"/>
                    </a:cubicBezTo>
                    <a:cubicBezTo>
                      <a:pt x="3" y="99"/>
                      <a:pt x="2" y="115"/>
                      <a:pt x="1" y="131"/>
                    </a:cubicBezTo>
                    <a:cubicBezTo>
                      <a:pt x="0" y="147"/>
                      <a:pt x="24" y="149"/>
                      <a:pt x="25" y="133"/>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20" name="Freeform 305"/>
              <p:cNvSpPr/>
              <p:nvPr>
                <p:custDataLst>
                  <p:tags r:id="rId37"/>
                </p:custDataLst>
              </p:nvPr>
            </p:nvSpPr>
            <p:spPr bwMode="auto">
              <a:xfrm>
                <a:off x="3861" y="8709"/>
                <a:ext cx="36" cy="46"/>
              </a:xfrm>
              <a:custGeom>
                <a:avLst/>
                <a:gdLst>
                  <a:gd name="T0" fmla="*/ 13 w 14"/>
                  <a:gd name="T1" fmla="*/ 10 h 18"/>
                  <a:gd name="T2" fmla="*/ 6 w 14"/>
                  <a:gd name="T3" fmla="*/ 18 h 18"/>
                  <a:gd name="T4" fmla="*/ 0 w 14"/>
                  <a:gd name="T5" fmla="*/ 9 h 18"/>
                  <a:gd name="T6" fmla="*/ 7 w 14"/>
                  <a:gd name="T7" fmla="*/ 0 h 18"/>
                  <a:gd name="T8" fmla="*/ 13 w 14"/>
                  <a:gd name="T9" fmla="*/ 10 h 18"/>
                </a:gdLst>
                <a:ahLst/>
                <a:cxnLst>
                  <a:cxn ang="0">
                    <a:pos x="T0" y="T1"/>
                  </a:cxn>
                  <a:cxn ang="0">
                    <a:pos x="T2" y="T3"/>
                  </a:cxn>
                  <a:cxn ang="0">
                    <a:pos x="T4" y="T5"/>
                  </a:cxn>
                  <a:cxn ang="0">
                    <a:pos x="T6" y="T7"/>
                  </a:cxn>
                  <a:cxn ang="0">
                    <a:pos x="T8" y="T9"/>
                  </a:cxn>
                </a:cxnLst>
                <a:rect l="0" t="0" r="r" b="b"/>
                <a:pathLst>
                  <a:path w="14" h="18">
                    <a:moveTo>
                      <a:pt x="13" y="10"/>
                    </a:moveTo>
                    <a:cubicBezTo>
                      <a:pt x="13" y="15"/>
                      <a:pt x="10" y="18"/>
                      <a:pt x="6" y="18"/>
                    </a:cubicBezTo>
                    <a:cubicBezTo>
                      <a:pt x="2" y="18"/>
                      <a:pt x="0" y="14"/>
                      <a:pt x="0" y="9"/>
                    </a:cubicBezTo>
                    <a:cubicBezTo>
                      <a:pt x="0" y="4"/>
                      <a:pt x="4" y="0"/>
                      <a:pt x="7" y="0"/>
                    </a:cubicBezTo>
                    <a:cubicBezTo>
                      <a:pt x="11" y="0"/>
                      <a:pt x="14" y="5"/>
                      <a:pt x="13" y="10"/>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21" name="Freeform 306"/>
              <p:cNvSpPr/>
              <p:nvPr>
                <p:custDataLst>
                  <p:tags r:id="rId38"/>
                </p:custDataLst>
              </p:nvPr>
            </p:nvSpPr>
            <p:spPr bwMode="auto">
              <a:xfrm>
                <a:off x="4030" y="8711"/>
                <a:ext cx="35" cy="48"/>
              </a:xfrm>
              <a:custGeom>
                <a:avLst/>
                <a:gdLst>
                  <a:gd name="T0" fmla="*/ 13 w 14"/>
                  <a:gd name="T1" fmla="*/ 10 h 19"/>
                  <a:gd name="T2" fmla="*/ 6 w 14"/>
                  <a:gd name="T3" fmla="*/ 19 h 19"/>
                  <a:gd name="T4" fmla="*/ 0 w 14"/>
                  <a:gd name="T5" fmla="*/ 9 h 19"/>
                  <a:gd name="T6" fmla="*/ 8 w 14"/>
                  <a:gd name="T7" fmla="*/ 1 h 19"/>
                  <a:gd name="T8" fmla="*/ 13 w 14"/>
                  <a:gd name="T9" fmla="*/ 10 h 19"/>
                </a:gdLst>
                <a:ahLst/>
                <a:cxnLst>
                  <a:cxn ang="0">
                    <a:pos x="T0" y="T1"/>
                  </a:cxn>
                  <a:cxn ang="0">
                    <a:pos x="T2" y="T3"/>
                  </a:cxn>
                  <a:cxn ang="0">
                    <a:pos x="T4" y="T5"/>
                  </a:cxn>
                  <a:cxn ang="0">
                    <a:pos x="T6" y="T7"/>
                  </a:cxn>
                  <a:cxn ang="0">
                    <a:pos x="T8" y="T9"/>
                  </a:cxn>
                </a:cxnLst>
                <a:rect l="0" t="0" r="r" b="b"/>
                <a:pathLst>
                  <a:path w="14" h="19">
                    <a:moveTo>
                      <a:pt x="13" y="10"/>
                    </a:moveTo>
                    <a:cubicBezTo>
                      <a:pt x="13" y="15"/>
                      <a:pt x="10" y="19"/>
                      <a:pt x="6" y="19"/>
                    </a:cubicBezTo>
                    <a:cubicBezTo>
                      <a:pt x="3" y="18"/>
                      <a:pt x="0" y="14"/>
                      <a:pt x="0" y="9"/>
                    </a:cubicBezTo>
                    <a:cubicBezTo>
                      <a:pt x="1" y="4"/>
                      <a:pt x="4" y="0"/>
                      <a:pt x="8" y="1"/>
                    </a:cubicBezTo>
                    <a:cubicBezTo>
                      <a:pt x="11" y="1"/>
                      <a:pt x="14" y="5"/>
                      <a:pt x="13" y="10"/>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22" name="Freeform 307"/>
              <p:cNvSpPr/>
              <p:nvPr>
                <p:custDataLst>
                  <p:tags r:id="rId39"/>
                </p:custDataLst>
              </p:nvPr>
            </p:nvSpPr>
            <p:spPr bwMode="auto">
              <a:xfrm>
                <a:off x="3678" y="8375"/>
                <a:ext cx="494" cy="288"/>
              </a:xfrm>
              <a:custGeom>
                <a:avLst/>
                <a:gdLst>
                  <a:gd name="T0" fmla="*/ 194 w 194"/>
                  <a:gd name="T1" fmla="*/ 22 h 113"/>
                  <a:gd name="T2" fmla="*/ 116 w 194"/>
                  <a:gd name="T3" fmla="*/ 55 h 113"/>
                  <a:gd name="T4" fmla="*/ 8 w 194"/>
                  <a:gd name="T5" fmla="*/ 113 h 113"/>
                  <a:gd name="T6" fmla="*/ 67 w 194"/>
                  <a:gd name="T7" fmla="*/ 5 h 113"/>
                  <a:gd name="T8" fmla="*/ 194 w 194"/>
                  <a:gd name="T9" fmla="*/ 22 h 113"/>
                </a:gdLst>
                <a:ahLst/>
                <a:cxnLst>
                  <a:cxn ang="0">
                    <a:pos x="T0" y="T1"/>
                  </a:cxn>
                  <a:cxn ang="0">
                    <a:pos x="T2" y="T3"/>
                  </a:cxn>
                  <a:cxn ang="0">
                    <a:pos x="T4" y="T5"/>
                  </a:cxn>
                  <a:cxn ang="0">
                    <a:pos x="T6" y="T7"/>
                  </a:cxn>
                  <a:cxn ang="0">
                    <a:pos x="T8" y="T9"/>
                  </a:cxn>
                </a:cxnLst>
                <a:rect l="0" t="0" r="r" b="b"/>
                <a:pathLst>
                  <a:path w="194" h="113">
                    <a:moveTo>
                      <a:pt x="194" y="22"/>
                    </a:moveTo>
                    <a:cubicBezTo>
                      <a:pt x="194" y="22"/>
                      <a:pt x="192" y="60"/>
                      <a:pt x="116" y="55"/>
                    </a:cubicBezTo>
                    <a:cubicBezTo>
                      <a:pt x="40" y="50"/>
                      <a:pt x="13" y="44"/>
                      <a:pt x="8" y="113"/>
                    </a:cubicBezTo>
                    <a:cubicBezTo>
                      <a:pt x="8" y="113"/>
                      <a:pt x="0" y="10"/>
                      <a:pt x="67" y="5"/>
                    </a:cubicBezTo>
                    <a:cubicBezTo>
                      <a:pt x="134" y="0"/>
                      <a:pt x="155" y="34"/>
                      <a:pt x="194" y="22"/>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23" name="Freeform 308"/>
              <p:cNvSpPr/>
              <p:nvPr>
                <p:custDataLst>
                  <p:tags r:id="rId40"/>
                </p:custDataLst>
              </p:nvPr>
            </p:nvSpPr>
            <p:spPr bwMode="auto">
              <a:xfrm>
                <a:off x="3828" y="8681"/>
                <a:ext cx="98" cy="51"/>
              </a:xfrm>
              <a:custGeom>
                <a:avLst/>
                <a:gdLst>
                  <a:gd name="T0" fmla="*/ 34 w 38"/>
                  <a:gd name="T1" fmla="*/ 11 h 20"/>
                  <a:gd name="T2" fmla="*/ 7 w 38"/>
                  <a:gd name="T3" fmla="*/ 2 h 20"/>
                  <a:gd name="T4" fmla="*/ 5 w 38"/>
                  <a:gd name="T5" fmla="*/ 9 h 20"/>
                  <a:gd name="T6" fmla="*/ 32 w 38"/>
                  <a:gd name="T7" fmla="*/ 19 h 20"/>
                  <a:gd name="T8" fmla="*/ 34 w 38"/>
                  <a:gd name="T9" fmla="*/ 11 h 20"/>
                </a:gdLst>
                <a:ahLst/>
                <a:cxnLst>
                  <a:cxn ang="0">
                    <a:pos x="T0" y="T1"/>
                  </a:cxn>
                  <a:cxn ang="0">
                    <a:pos x="T2" y="T3"/>
                  </a:cxn>
                  <a:cxn ang="0">
                    <a:pos x="T4" y="T5"/>
                  </a:cxn>
                  <a:cxn ang="0">
                    <a:pos x="T6" y="T7"/>
                  </a:cxn>
                  <a:cxn ang="0">
                    <a:pos x="T8" y="T9"/>
                  </a:cxn>
                </a:cxnLst>
                <a:rect l="0" t="0" r="r" b="b"/>
                <a:pathLst>
                  <a:path w="38" h="20">
                    <a:moveTo>
                      <a:pt x="34" y="11"/>
                    </a:moveTo>
                    <a:cubicBezTo>
                      <a:pt x="25" y="8"/>
                      <a:pt x="16" y="5"/>
                      <a:pt x="7" y="2"/>
                    </a:cubicBezTo>
                    <a:cubicBezTo>
                      <a:pt x="2" y="0"/>
                      <a:pt x="0" y="7"/>
                      <a:pt x="5" y="9"/>
                    </a:cubicBezTo>
                    <a:cubicBezTo>
                      <a:pt x="14" y="12"/>
                      <a:pt x="23" y="15"/>
                      <a:pt x="32" y="19"/>
                    </a:cubicBezTo>
                    <a:cubicBezTo>
                      <a:pt x="36" y="20"/>
                      <a:pt x="38" y="13"/>
                      <a:pt x="34" y="11"/>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24" name="Freeform 309"/>
              <p:cNvSpPr/>
              <p:nvPr>
                <p:custDataLst>
                  <p:tags r:id="rId41"/>
                </p:custDataLst>
              </p:nvPr>
            </p:nvSpPr>
            <p:spPr bwMode="auto">
              <a:xfrm>
                <a:off x="4009" y="8689"/>
                <a:ext cx="100" cy="51"/>
              </a:xfrm>
              <a:custGeom>
                <a:avLst/>
                <a:gdLst>
                  <a:gd name="T0" fmla="*/ 6 w 39"/>
                  <a:gd name="T1" fmla="*/ 18 h 20"/>
                  <a:gd name="T2" fmla="*/ 34 w 39"/>
                  <a:gd name="T3" fmla="*/ 9 h 20"/>
                  <a:gd name="T4" fmla="*/ 32 w 39"/>
                  <a:gd name="T5" fmla="*/ 2 h 20"/>
                  <a:gd name="T6" fmla="*/ 5 w 39"/>
                  <a:gd name="T7" fmla="*/ 11 h 20"/>
                  <a:gd name="T8" fmla="*/ 6 w 39"/>
                  <a:gd name="T9" fmla="*/ 18 h 20"/>
                </a:gdLst>
                <a:ahLst/>
                <a:cxnLst>
                  <a:cxn ang="0">
                    <a:pos x="T0" y="T1"/>
                  </a:cxn>
                  <a:cxn ang="0">
                    <a:pos x="T2" y="T3"/>
                  </a:cxn>
                  <a:cxn ang="0">
                    <a:pos x="T4" y="T5"/>
                  </a:cxn>
                  <a:cxn ang="0">
                    <a:pos x="T6" y="T7"/>
                  </a:cxn>
                  <a:cxn ang="0">
                    <a:pos x="T8" y="T9"/>
                  </a:cxn>
                </a:cxnLst>
                <a:rect l="0" t="0" r="r" b="b"/>
                <a:pathLst>
                  <a:path w="39" h="20">
                    <a:moveTo>
                      <a:pt x="6" y="18"/>
                    </a:moveTo>
                    <a:cubicBezTo>
                      <a:pt x="16" y="15"/>
                      <a:pt x="25" y="12"/>
                      <a:pt x="34" y="9"/>
                    </a:cubicBezTo>
                    <a:cubicBezTo>
                      <a:pt x="39" y="7"/>
                      <a:pt x="37" y="0"/>
                      <a:pt x="32" y="2"/>
                    </a:cubicBezTo>
                    <a:cubicBezTo>
                      <a:pt x="23" y="5"/>
                      <a:pt x="14" y="8"/>
                      <a:pt x="5" y="11"/>
                    </a:cubicBezTo>
                    <a:cubicBezTo>
                      <a:pt x="0" y="12"/>
                      <a:pt x="2" y="20"/>
                      <a:pt x="6" y="18"/>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25" name="Freeform 310"/>
              <p:cNvSpPr/>
              <p:nvPr>
                <p:custDataLst>
                  <p:tags r:id="rId42"/>
                </p:custDataLst>
              </p:nvPr>
            </p:nvSpPr>
            <p:spPr bwMode="auto">
              <a:xfrm>
                <a:off x="3687" y="9287"/>
                <a:ext cx="123" cy="323"/>
              </a:xfrm>
              <a:custGeom>
                <a:avLst/>
                <a:gdLst>
                  <a:gd name="T0" fmla="*/ 42 w 48"/>
                  <a:gd name="T1" fmla="*/ 3 h 127"/>
                  <a:gd name="T2" fmla="*/ 1 w 48"/>
                  <a:gd name="T3" fmla="*/ 122 h 127"/>
                  <a:gd name="T4" fmla="*/ 6 w 48"/>
                  <a:gd name="T5" fmla="*/ 124 h 127"/>
                  <a:gd name="T6" fmla="*/ 47 w 48"/>
                  <a:gd name="T7" fmla="*/ 4 h 127"/>
                  <a:gd name="T8" fmla="*/ 42 w 48"/>
                  <a:gd name="T9" fmla="*/ 3 h 127"/>
                </a:gdLst>
                <a:ahLst/>
                <a:cxnLst>
                  <a:cxn ang="0">
                    <a:pos x="T0" y="T1"/>
                  </a:cxn>
                  <a:cxn ang="0">
                    <a:pos x="T2" y="T3"/>
                  </a:cxn>
                  <a:cxn ang="0">
                    <a:pos x="T4" y="T5"/>
                  </a:cxn>
                  <a:cxn ang="0">
                    <a:pos x="T6" y="T7"/>
                  </a:cxn>
                  <a:cxn ang="0">
                    <a:pos x="T8" y="T9"/>
                  </a:cxn>
                </a:cxnLst>
                <a:rect l="0" t="0" r="r" b="b"/>
                <a:pathLst>
                  <a:path w="48" h="127">
                    <a:moveTo>
                      <a:pt x="42" y="3"/>
                    </a:moveTo>
                    <a:cubicBezTo>
                      <a:pt x="28" y="43"/>
                      <a:pt x="14" y="83"/>
                      <a:pt x="1" y="122"/>
                    </a:cubicBezTo>
                    <a:cubicBezTo>
                      <a:pt x="0" y="126"/>
                      <a:pt x="5" y="127"/>
                      <a:pt x="6" y="124"/>
                    </a:cubicBezTo>
                    <a:cubicBezTo>
                      <a:pt x="20" y="84"/>
                      <a:pt x="33" y="44"/>
                      <a:pt x="47" y="4"/>
                    </a:cubicBezTo>
                    <a:cubicBezTo>
                      <a:pt x="48" y="1"/>
                      <a:pt x="43" y="0"/>
                      <a:pt x="42" y="3"/>
                    </a:cubicBezTo>
                    <a:close/>
                  </a:path>
                </a:pathLst>
              </a:custGeom>
              <a:solidFill>
                <a:srgbClr val="44546A"/>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sp>
            <p:nvSpPr>
              <p:cNvPr id="326" name="Freeform 311"/>
              <p:cNvSpPr/>
              <p:nvPr>
                <p:custDataLst>
                  <p:tags r:id="rId43"/>
                </p:custDataLst>
              </p:nvPr>
            </p:nvSpPr>
            <p:spPr bwMode="auto">
              <a:xfrm>
                <a:off x="3869" y="8881"/>
                <a:ext cx="167" cy="13"/>
              </a:xfrm>
              <a:custGeom>
                <a:avLst/>
                <a:gdLst>
                  <a:gd name="T0" fmla="*/ 3 w 66"/>
                  <a:gd name="T1" fmla="*/ 5 h 5"/>
                  <a:gd name="T2" fmla="*/ 63 w 66"/>
                  <a:gd name="T3" fmla="*/ 5 h 5"/>
                  <a:gd name="T4" fmla="*/ 63 w 66"/>
                  <a:gd name="T5" fmla="*/ 0 h 5"/>
                  <a:gd name="T6" fmla="*/ 3 w 66"/>
                  <a:gd name="T7" fmla="*/ 0 h 5"/>
                  <a:gd name="T8" fmla="*/ 3 w 66"/>
                  <a:gd name="T9" fmla="*/ 5 h 5"/>
                </a:gdLst>
                <a:ahLst/>
                <a:cxnLst>
                  <a:cxn ang="0">
                    <a:pos x="T0" y="T1"/>
                  </a:cxn>
                  <a:cxn ang="0">
                    <a:pos x="T2" y="T3"/>
                  </a:cxn>
                  <a:cxn ang="0">
                    <a:pos x="T4" y="T5"/>
                  </a:cxn>
                  <a:cxn ang="0">
                    <a:pos x="T6" y="T7"/>
                  </a:cxn>
                  <a:cxn ang="0">
                    <a:pos x="T8" y="T9"/>
                  </a:cxn>
                </a:cxnLst>
                <a:rect l="0" t="0" r="r" b="b"/>
                <a:pathLst>
                  <a:path w="66" h="5">
                    <a:moveTo>
                      <a:pt x="3" y="5"/>
                    </a:moveTo>
                    <a:cubicBezTo>
                      <a:pt x="23" y="5"/>
                      <a:pt x="43" y="5"/>
                      <a:pt x="63" y="5"/>
                    </a:cubicBezTo>
                    <a:cubicBezTo>
                      <a:pt x="66" y="5"/>
                      <a:pt x="66" y="0"/>
                      <a:pt x="63" y="0"/>
                    </a:cubicBezTo>
                    <a:cubicBezTo>
                      <a:pt x="43" y="0"/>
                      <a:pt x="23" y="0"/>
                      <a:pt x="3" y="0"/>
                    </a:cubicBezTo>
                    <a:cubicBezTo>
                      <a:pt x="0" y="0"/>
                      <a:pt x="0" y="5"/>
                      <a:pt x="3" y="5"/>
                    </a:cubicBezTo>
                    <a:close/>
                  </a:path>
                </a:pathLst>
              </a:custGeom>
              <a:solidFill>
                <a:srgbClr val="44546A">
                  <a:lumMod val="75000"/>
                </a:srgbClr>
              </a:solidFill>
              <a:ln>
                <a:noFill/>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endParaRPr>
              </a:p>
            </p:txBody>
          </p:sp>
        </p:grpSp>
      </p:grpSp>
      <p:sp>
        <p:nvSpPr>
          <p:cNvPr id="20" name="文本框 19"/>
          <p:cNvSpPr txBox="1"/>
          <p:nvPr/>
        </p:nvSpPr>
        <p:spPr>
          <a:xfrm>
            <a:off x="1599565" y="3027680"/>
            <a:ext cx="1957705" cy="583565"/>
          </a:xfrm>
          <a:prstGeom prst="rect">
            <a:avLst/>
          </a:prstGeom>
          <a:noFill/>
        </p:spPr>
        <p:txBody>
          <a:bodyPr wrap="square" rtlCol="0">
            <a:spAutoFit/>
          </a:bodyPr>
          <a:p>
            <a:pPr algn="ctr"/>
            <a:r>
              <a:rPr lang="zh-CN" altLang="en-US" sz="3200" b="1">
                <a:solidFill>
                  <a:schemeClr val="tx1"/>
                </a:solidFill>
                <a:latin typeface="思源黑体 Normal" panose="020B0400000000000000" charset="-122"/>
                <a:ea typeface="思源黑体 Normal" panose="020B0400000000000000" charset="-122"/>
              </a:rPr>
              <a:t>职业锚</a:t>
            </a:r>
            <a:endParaRPr lang="zh-CN" altLang="en-US" sz="3200" b="1">
              <a:solidFill>
                <a:schemeClr val="tx1"/>
              </a:solidFill>
              <a:latin typeface="思源黑体 Normal" panose="020B0400000000000000" charset="-122"/>
              <a:ea typeface="思源黑体 Normal" panose="020B0400000000000000" charset="-122"/>
            </a:endParaRPr>
          </a:p>
        </p:txBody>
      </p:sp>
      <p:sp>
        <p:nvSpPr>
          <p:cNvPr id="21" name="文本框 20"/>
          <p:cNvSpPr txBox="1"/>
          <p:nvPr>
            <p:custDataLst>
              <p:tags r:id="rId44"/>
            </p:custDataLst>
          </p:nvPr>
        </p:nvSpPr>
        <p:spPr>
          <a:xfrm>
            <a:off x="4860290" y="2215515"/>
            <a:ext cx="6675120" cy="347916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285750" indent="-285750" algn="just" fontAlgn="ctr">
              <a:lnSpc>
                <a:spcPct val="200000"/>
              </a:lnSpc>
              <a:spcBef>
                <a:spcPts val="1000"/>
              </a:spcBef>
              <a:spcAft>
                <a:spcPts val="0"/>
              </a:spcAft>
              <a:buSzPct val="100000"/>
              <a:buFont typeface="WPS-Bullets" pitchFamily="2" charset="0"/>
              <a:buChar char=""/>
            </a:pPr>
            <a:r>
              <a:rPr lang="zh-CN" altLang="en-US" sz="1800" dirty="0">
                <a:solidFill>
                  <a:schemeClr val="tx1"/>
                </a:solidFill>
                <a:uFillTx/>
                <a:latin typeface="思源黑体 Normal" panose="020B0400000000000000" charset="-122"/>
                <a:ea typeface="思源黑体 Normal" panose="020B0400000000000000" charset="-122"/>
              </a:rPr>
              <a:t>职业锚的概念由著名职业心理学家施恩教授提出。</a:t>
            </a:r>
            <a:endParaRPr lang="zh-CN" altLang="en-US" sz="1800" dirty="0">
              <a:solidFill>
                <a:schemeClr val="tx1"/>
              </a:solidFill>
              <a:uFillTx/>
              <a:latin typeface="思源黑体 Normal" panose="020B0400000000000000" charset="-122"/>
              <a:ea typeface="思源黑体 Normal" panose="020B0400000000000000" charset="-122"/>
            </a:endParaRPr>
          </a:p>
          <a:p>
            <a:pPr indent="0" algn="just" fontAlgn="ctr">
              <a:lnSpc>
                <a:spcPct val="200000"/>
              </a:lnSpc>
              <a:spcBef>
                <a:spcPts val="1000"/>
              </a:spcBef>
              <a:spcAft>
                <a:spcPts val="0"/>
              </a:spcAft>
              <a:buSzPct val="100000"/>
              <a:buFont typeface="WPS-Bullets" pitchFamily="2" charset="0"/>
              <a:buNone/>
            </a:pPr>
            <a:endParaRPr lang="zh-CN" altLang="en-US" sz="1800" dirty="0">
              <a:solidFill>
                <a:schemeClr val="tx1"/>
              </a:solidFill>
              <a:uFillTx/>
              <a:latin typeface="思源黑体 Normal" panose="020B0400000000000000" charset="-122"/>
              <a:ea typeface="思源黑体 Normal" panose="020B0400000000000000" charset="-122"/>
            </a:endParaRPr>
          </a:p>
          <a:p>
            <a:pPr marL="285750" indent="-285750" algn="just" fontAlgn="ctr">
              <a:lnSpc>
                <a:spcPct val="200000"/>
              </a:lnSpc>
              <a:spcBef>
                <a:spcPts val="1000"/>
              </a:spcBef>
              <a:spcAft>
                <a:spcPts val="0"/>
              </a:spcAft>
              <a:buSzPct val="100000"/>
              <a:buFont typeface="WPS-Bullets" pitchFamily="2" charset="0"/>
              <a:buChar char=""/>
            </a:pPr>
            <a:r>
              <a:rPr lang="zh-CN" altLang="en-US" sz="1800" dirty="0">
                <a:solidFill>
                  <a:schemeClr val="tx1"/>
                </a:solidFill>
                <a:uFillTx/>
                <a:latin typeface="思源黑体 Normal" panose="020B0400000000000000" charset="-122"/>
                <a:ea typeface="思源黑体 Normal" panose="020B0400000000000000" charset="-122"/>
              </a:rPr>
              <a:t>职业锚，就是当一个人不得不做出选择的时候，无论如何都不会放弃的职业中的那种至关重要的东西或价值观，</a:t>
            </a:r>
            <a:r>
              <a:rPr lang="zh-CN" altLang="en-US" sz="1800" u="sng" dirty="0">
                <a:solidFill>
                  <a:srgbClr val="FF0000"/>
                </a:solidFill>
                <a:effectLst/>
                <a:uFillTx/>
                <a:latin typeface="思源黑体 Normal" panose="020B0400000000000000" charset="-122"/>
                <a:ea typeface="思源黑体 Normal" panose="020B0400000000000000" charset="-122"/>
              </a:rPr>
              <a:t>即人们选择和发展自己职业时所围绕的中心</a:t>
            </a:r>
            <a:r>
              <a:rPr lang="zh-CN" altLang="en-US" sz="1800" dirty="0">
                <a:solidFill>
                  <a:schemeClr val="tx1"/>
                </a:solidFill>
                <a:effectLst/>
                <a:uFillTx/>
                <a:latin typeface="思源黑体 Normal" panose="020B0400000000000000" charset="-122"/>
                <a:ea typeface="思源黑体 Normal" panose="020B0400000000000000" charset="-122"/>
              </a:rPr>
              <a:t>。</a:t>
            </a:r>
            <a:endParaRPr lang="zh-CN" altLang="en-US" sz="1800" dirty="0">
              <a:solidFill>
                <a:schemeClr val="tx1"/>
              </a:solidFill>
              <a:effectLst/>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施恩的职业锚理论</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任意多边形 31"/>
          <p:cNvSpPr/>
          <p:nvPr>
            <p:custDataLst>
              <p:tags r:id="rId2"/>
            </p:custDataLst>
          </p:nvPr>
        </p:nvSpPr>
        <p:spPr bwMode="auto">
          <a:xfrm>
            <a:off x="744220" y="1454785"/>
            <a:ext cx="2621915" cy="2153285"/>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7" name="任意多边形 32"/>
          <p:cNvSpPr/>
          <p:nvPr>
            <p:custDataLst>
              <p:tags r:id="rId3"/>
            </p:custDataLst>
          </p:nvPr>
        </p:nvSpPr>
        <p:spPr bwMode="auto">
          <a:xfrm>
            <a:off x="746760" y="2743835"/>
            <a:ext cx="1831975" cy="861060"/>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D4DDDE"/>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4" name="任意多边形 33"/>
          <p:cNvSpPr/>
          <p:nvPr>
            <p:custDataLst>
              <p:tags r:id="rId4"/>
            </p:custDataLst>
          </p:nvPr>
        </p:nvSpPr>
        <p:spPr bwMode="auto">
          <a:xfrm flipH="1">
            <a:off x="744220" y="2376170"/>
            <a:ext cx="2621915" cy="1231900"/>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3D6D84"/>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10" name="任意多边形 34"/>
          <p:cNvSpPr/>
          <p:nvPr>
            <p:custDataLst>
              <p:tags r:id="rId5"/>
            </p:custDataLst>
          </p:nvPr>
        </p:nvSpPr>
        <p:spPr bwMode="auto">
          <a:xfrm>
            <a:off x="746760" y="1454785"/>
            <a:ext cx="2613025" cy="1197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p>
            <a:pPr algn="just">
              <a:lnSpc>
                <a:spcPct val="150000"/>
              </a:lnSpc>
              <a:buClr>
                <a:srgbClr val="FFFFFF"/>
              </a:buClr>
              <a:buSzPct val="27000"/>
              <a:defRPr/>
            </a:pPr>
            <a:r>
              <a:rPr lang="zh-CN" altLang="en-US" sz="1400" spc="150" dirty="0">
                <a:solidFill>
                  <a:schemeClr val="tx1"/>
                </a:solidFill>
                <a:latin typeface="思源黑体 Normal" panose="020B0400000000000000" charset="-122"/>
                <a:ea typeface="思源黑体 Normal" panose="020B0400000000000000" charset="-122"/>
              </a:rPr>
              <a:t>追求在技术职能领域的成长和技能提高，以及应用机会。</a:t>
            </a:r>
            <a:endParaRPr lang="zh-CN" altLang="en-US" sz="1400" spc="150" dirty="0">
              <a:solidFill>
                <a:schemeClr val="tx1"/>
              </a:solidFill>
              <a:latin typeface="思源黑体 Normal" panose="020B0400000000000000" charset="-122"/>
              <a:ea typeface="思源黑体 Normal" panose="020B0400000000000000" charset="-122"/>
            </a:endParaRPr>
          </a:p>
        </p:txBody>
      </p:sp>
      <p:sp>
        <p:nvSpPr>
          <p:cNvPr id="5" name="任意多边形 35"/>
          <p:cNvSpPr/>
          <p:nvPr>
            <p:custDataLst>
              <p:tags r:id="rId6"/>
            </p:custDataLst>
          </p:nvPr>
        </p:nvSpPr>
        <p:spPr bwMode="auto">
          <a:xfrm>
            <a:off x="746125" y="3128645"/>
            <a:ext cx="2619375" cy="4298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p>
            <a:pPr algn="l" defTabSz="583565">
              <a:lnSpc>
                <a:spcPct val="120000"/>
              </a:lnSpc>
              <a:defRPr/>
            </a:pPr>
            <a:r>
              <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rPr>
              <a:t>技术/职能型（TF）</a:t>
            </a:r>
            <a:endPar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endParaRPr>
          </a:p>
        </p:txBody>
      </p:sp>
      <p:sp>
        <p:nvSpPr>
          <p:cNvPr id="14" name="任意多边形 25"/>
          <p:cNvSpPr/>
          <p:nvPr>
            <p:custDataLst>
              <p:tags r:id="rId7"/>
            </p:custDataLst>
          </p:nvPr>
        </p:nvSpPr>
        <p:spPr bwMode="auto">
          <a:xfrm>
            <a:off x="3432175" y="1454785"/>
            <a:ext cx="2621915" cy="2153285"/>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19" name="任意多边形 26"/>
          <p:cNvSpPr/>
          <p:nvPr>
            <p:custDataLst>
              <p:tags r:id="rId8"/>
            </p:custDataLst>
          </p:nvPr>
        </p:nvSpPr>
        <p:spPr bwMode="auto">
          <a:xfrm>
            <a:off x="3432175" y="2743835"/>
            <a:ext cx="1831975" cy="861060"/>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D4DDDE"/>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15" name="任意多边形 27"/>
          <p:cNvSpPr/>
          <p:nvPr>
            <p:custDataLst>
              <p:tags r:id="rId9"/>
            </p:custDataLst>
          </p:nvPr>
        </p:nvSpPr>
        <p:spPr bwMode="auto">
          <a:xfrm flipH="1">
            <a:off x="3432175" y="2376170"/>
            <a:ext cx="2621915" cy="1231900"/>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3D6D84"/>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16" name="任意多边形 28"/>
          <p:cNvSpPr/>
          <p:nvPr>
            <p:custDataLst>
              <p:tags r:id="rId10"/>
            </p:custDataLst>
          </p:nvPr>
        </p:nvSpPr>
        <p:spPr bwMode="auto">
          <a:xfrm>
            <a:off x="3432175" y="1454150"/>
            <a:ext cx="2621280" cy="12280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Autofit/>
          </a:bodyPr>
          <a:p>
            <a:pPr lvl="0" algn="just">
              <a:lnSpc>
                <a:spcPct val="150000"/>
              </a:lnSpc>
              <a:buClr>
                <a:srgbClr val="FFFFFF"/>
              </a:buClr>
              <a:buSzPct val="27000"/>
              <a:buFontTx/>
              <a:defRPr/>
            </a:pPr>
            <a:r>
              <a:rPr lang="zh-CN" altLang="en-US" sz="1400" spc="150" dirty="0">
                <a:latin typeface="思源黑体 Normal" panose="020B0400000000000000" charset="-122"/>
                <a:ea typeface="思源黑体 Normal" panose="020B0400000000000000" charset="-122"/>
                <a:sym typeface="+mn-ea"/>
              </a:rPr>
              <a:t>追求并致力于工作晋升，倾心于全面管理。</a:t>
            </a:r>
            <a:endParaRPr lang="zh-CN" altLang="en-US" sz="1400" spc="150" dirty="0">
              <a:latin typeface="思源黑体 Normal" panose="020B0400000000000000" charset="-122"/>
              <a:ea typeface="思源黑体 Normal" panose="020B0400000000000000" charset="-122"/>
              <a:sym typeface="+mn-ea"/>
            </a:endParaRPr>
          </a:p>
        </p:txBody>
      </p:sp>
      <p:sp>
        <p:nvSpPr>
          <p:cNvPr id="23" name="任意多边形 29"/>
          <p:cNvSpPr/>
          <p:nvPr>
            <p:custDataLst>
              <p:tags r:id="rId11"/>
            </p:custDataLst>
          </p:nvPr>
        </p:nvSpPr>
        <p:spPr bwMode="auto">
          <a:xfrm>
            <a:off x="3432175" y="3128645"/>
            <a:ext cx="2615565" cy="4298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Autofit/>
          </a:bodyPr>
          <a:p>
            <a:pPr lvl="0" algn="l" defTabSz="583565">
              <a:lnSpc>
                <a:spcPct val="120000"/>
              </a:lnSpc>
              <a:buClrTx/>
              <a:buSzTx/>
              <a:buFontTx/>
              <a:defRPr/>
            </a:pPr>
            <a:r>
              <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rPr>
              <a:t>管理型（GM）</a:t>
            </a:r>
            <a:endPar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28" name="任意多边形 19"/>
          <p:cNvSpPr/>
          <p:nvPr>
            <p:custDataLst>
              <p:tags r:id="rId12"/>
            </p:custDataLst>
          </p:nvPr>
        </p:nvSpPr>
        <p:spPr bwMode="auto">
          <a:xfrm>
            <a:off x="6120765" y="1454150"/>
            <a:ext cx="2621915" cy="2150110"/>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29" name="任意多边形 20"/>
          <p:cNvSpPr/>
          <p:nvPr>
            <p:custDataLst>
              <p:tags r:id="rId13"/>
            </p:custDataLst>
          </p:nvPr>
        </p:nvSpPr>
        <p:spPr bwMode="auto">
          <a:xfrm>
            <a:off x="6120765" y="2748280"/>
            <a:ext cx="1831975" cy="861060"/>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D4DDDE"/>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31" name="任意多边形 21"/>
          <p:cNvSpPr/>
          <p:nvPr>
            <p:custDataLst>
              <p:tags r:id="rId14"/>
            </p:custDataLst>
          </p:nvPr>
        </p:nvSpPr>
        <p:spPr bwMode="auto">
          <a:xfrm flipH="1">
            <a:off x="6120765" y="2377440"/>
            <a:ext cx="2621915" cy="1231900"/>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3D6D84"/>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34" name="任意多边形 22"/>
          <p:cNvSpPr/>
          <p:nvPr>
            <p:custDataLst>
              <p:tags r:id="rId15"/>
            </p:custDataLst>
          </p:nvPr>
        </p:nvSpPr>
        <p:spPr bwMode="auto">
          <a:xfrm>
            <a:off x="6121400" y="1454785"/>
            <a:ext cx="2621280" cy="1197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Autofit/>
          </a:bodyPr>
          <a:p>
            <a:pPr lvl="0" algn="just">
              <a:lnSpc>
                <a:spcPct val="150000"/>
              </a:lnSpc>
              <a:buClr>
                <a:srgbClr val="FFFFFF"/>
              </a:buClr>
              <a:buSzPct val="27000"/>
              <a:buFontTx/>
              <a:defRPr/>
            </a:pPr>
            <a:r>
              <a:rPr lang="zh-CN" altLang="en-US" sz="1400" spc="150" dirty="0">
                <a:latin typeface="思源黑体 Normal" panose="020B0400000000000000" charset="-122"/>
                <a:ea typeface="思源黑体 Normal" panose="020B0400000000000000" charset="-122"/>
                <a:sym typeface="+mn-ea"/>
              </a:rPr>
              <a:t>希望随心所欲安排自己的工作方式、习惯和生活方式。</a:t>
            </a:r>
            <a:endParaRPr lang="zh-CN" altLang="en-US" sz="1400" spc="150" dirty="0">
              <a:latin typeface="思源黑体 Normal" panose="020B0400000000000000" charset="-122"/>
              <a:ea typeface="思源黑体 Normal" panose="020B0400000000000000" charset="-122"/>
              <a:sym typeface="+mn-ea"/>
            </a:endParaRPr>
          </a:p>
        </p:txBody>
      </p:sp>
      <p:sp>
        <p:nvSpPr>
          <p:cNvPr id="35" name="任意多边形 23"/>
          <p:cNvSpPr/>
          <p:nvPr>
            <p:custDataLst>
              <p:tags r:id="rId16"/>
            </p:custDataLst>
          </p:nvPr>
        </p:nvSpPr>
        <p:spPr bwMode="auto">
          <a:xfrm>
            <a:off x="6120765" y="3126740"/>
            <a:ext cx="2615565" cy="4298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Autofit/>
          </a:bodyPr>
          <a:p>
            <a:pPr lvl="0" algn="l" defTabSz="583565">
              <a:lnSpc>
                <a:spcPct val="120000"/>
              </a:lnSpc>
              <a:buClrTx/>
              <a:buSzTx/>
              <a:buFontTx/>
              <a:defRPr/>
            </a:pPr>
            <a:r>
              <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rPr>
              <a:t>自主/独立型（AU）</a:t>
            </a:r>
            <a:endPar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37" name="任意多边形 13"/>
          <p:cNvSpPr/>
          <p:nvPr>
            <p:custDataLst>
              <p:tags r:id="rId17"/>
            </p:custDataLst>
          </p:nvPr>
        </p:nvSpPr>
        <p:spPr bwMode="auto">
          <a:xfrm>
            <a:off x="8811895" y="2748280"/>
            <a:ext cx="1831975" cy="861695"/>
          </a:xfrm>
          <a:custGeom>
            <a:avLst/>
            <a:gdLst>
              <a:gd name="T0" fmla="*/ 1587500 w 21600"/>
              <a:gd name="T1" fmla="*/ 1048544 h 21600"/>
              <a:gd name="T2" fmla="*/ 1587500 w 21600"/>
              <a:gd name="T3" fmla="*/ 1048544 h 21600"/>
              <a:gd name="T4" fmla="*/ 1587500 w 21600"/>
              <a:gd name="T5" fmla="*/ 1048544 h 21600"/>
              <a:gd name="T6" fmla="*/ 1587500 w 21600"/>
              <a:gd name="T7" fmla="*/ 10485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D4DDDE"/>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38" name="任意多边形 14"/>
          <p:cNvSpPr/>
          <p:nvPr>
            <p:custDataLst>
              <p:tags r:id="rId18"/>
            </p:custDataLst>
          </p:nvPr>
        </p:nvSpPr>
        <p:spPr bwMode="auto">
          <a:xfrm>
            <a:off x="8818880" y="1454150"/>
            <a:ext cx="2621280" cy="2152015"/>
          </a:xfrm>
          <a:custGeom>
            <a:avLst/>
            <a:gdLst>
              <a:gd name="T0" fmla="*/ 2270919 w 21600"/>
              <a:gd name="T1" fmla="*/ 3619500 h 21600"/>
              <a:gd name="T2" fmla="*/ 2270919 w 21600"/>
              <a:gd name="T3" fmla="*/ 3619500 h 21600"/>
              <a:gd name="T4" fmla="*/ 2270919 w 21600"/>
              <a:gd name="T5" fmla="*/ 3619500 h 21600"/>
              <a:gd name="T6" fmla="*/ 2270919 w 21600"/>
              <a:gd name="T7" fmla="*/ 3619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39" name="任意多边形 15"/>
          <p:cNvSpPr/>
          <p:nvPr>
            <p:custDataLst>
              <p:tags r:id="rId19"/>
            </p:custDataLst>
          </p:nvPr>
        </p:nvSpPr>
        <p:spPr bwMode="auto">
          <a:xfrm flipH="1">
            <a:off x="8818245" y="2377440"/>
            <a:ext cx="2621915" cy="1231900"/>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3D6D84"/>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40" name="任意多边形 16"/>
          <p:cNvSpPr/>
          <p:nvPr>
            <p:custDataLst>
              <p:tags r:id="rId20"/>
            </p:custDataLst>
          </p:nvPr>
        </p:nvSpPr>
        <p:spPr bwMode="auto">
          <a:xfrm>
            <a:off x="8818245" y="1454785"/>
            <a:ext cx="2614930" cy="1197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Autofit/>
          </a:bodyPr>
          <a:p>
            <a:pPr lvl="0" algn="just">
              <a:lnSpc>
                <a:spcPct val="150000"/>
              </a:lnSpc>
              <a:buClr>
                <a:srgbClr val="FFFFFF"/>
              </a:buClr>
              <a:buSzPct val="27000"/>
              <a:buFontTx/>
              <a:defRPr/>
            </a:pPr>
            <a:r>
              <a:rPr lang="zh-CN" altLang="en-US" sz="1400" spc="150" dirty="0">
                <a:latin typeface="思源黑体 Normal" panose="020B0400000000000000" charset="-122"/>
                <a:ea typeface="思源黑体 Normal" panose="020B0400000000000000" charset="-122"/>
                <a:sym typeface="+mn-ea"/>
              </a:rPr>
              <a:t>喜欢解决看上去无法解决的问题，克服无法克服的障碍。</a:t>
            </a:r>
            <a:endParaRPr lang="zh-CN" altLang="en-US" sz="1400" spc="150" dirty="0">
              <a:latin typeface="思源黑体 Normal" panose="020B0400000000000000" charset="-122"/>
              <a:ea typeface="思源黑体 Normal" panose="020B0400000000000000" charset="-122"/>
              <a:sym typeface="+mn-ea"/>
            </a:endParaRPr>
          </a:p>
        </p:txBody>
      </p:sp>
      <p:sp>
        <p:nvSpPr>
          <p:cNvPr id="41" name="任意多边形 17"/>
          <p:cNvSpPr/>
          <p:nvPr>
            <p:custDataLst>
              <p:tags r:id="rId21"/>
            </p:custDataLst>
          </p:nvPr>
        </p:nvSpPr>
        <p:spPr bwMode="auto">
          <a:xfrm>
            <a:off x="8818880" y="3129915"/>
            <a:ext cx="2626360" cy="4298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90000" tIns="46800" rIns="90000" bIns="46800" anchor="ctr">
            <a:noAutofit/>
          </a:bodyPr>
          <a:p>
            <a:pPr lvl="0" algn="l" defTabSz="583565">
              <a:lnSpc>
                <a:spcPct val="120000"/>
              </a:lnSpc>
              <a:buClrTx/>
              <a:buSzTx/>
              <a:buFontTx/>
              <a:defRPr/>
            </a:pPr>
            <a:r>
              <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rPr>
              <a:t>挑战型（CH）</a:t>
            </a:r>
            <a:endPar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43" name="任意多边形 31"/>
          <p:cNvSpPr/>
          <p:nvPr>
            <p:custDataLst>
              <p:tags r:id="rId22"/>
            </p:custDataLst>
          </p:nvPr>
        </p:nvSpPr>
        <p:spPr bwMode="auto">
          <a:xfrm>
            <a:off x="737870" y="4032250"/>
            <a:ext cx="2621915" cy="2187575"/>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44" name="任意多边形 32"/>
          <p:cNvSpPr/>
          <p:nvPr>
            <p:custDataLst>
              <p:tags r:id="rId23"/>
            </p:custDataLst>
          </p:nvPr>
        </p:nvSpPr>
        <p:spPr bwMode="auto">
          <a:xfrm>
            <a:off x="746760" y="5360035"/>
            <a:ext cx="1831975" cy="861060"/>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116779"/>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45" name="任意多边形 33"/>
          <p:cNvSpPr/>
          <p:nvPr>
            <p:custDataLst>
              <p:tags r:id="rId24"/>
            </p:custDataLst>
          </p:nvPr>
        </p:nvSpPr>
        <p:spPr bwMode="auto">
          <a:xfrm flipH="1">
            <a:off x="737870" y="4987925"/>
            <a:ext cx="2621915" cy="1231900"/>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1AA3AA"/>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46" name="任意多边形 34"/>
          <p:cNvSpPr/>
          <p:nvPr>
            <p:custDataLst>
              <p:tags r:id="rId25"/>
            </p:custDataLst>
          </p:nvPr>
        </p:nvSpPr>
        <p:spPr bwMode="auto">
          <a:xfrm>
            <a:off x="731520" y="4032885"/>
            <a:ext cx="2634615" cy="1127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Autofit/>
          </a:bodyPr>
          <a:p>
            <a:pPr lvl="0" algn="just">
              <a:lnSpc>
                <a:spcPct val="150000"/>
              </a:lnSpc>
              <a:buClr>
                <a:srgbClr val="FFFFFF"/>
              </a:buClr>
              <a:buSzPct val="27000"/>
              <a:buFontTx/>
              <a:defRPr/>
            </a:pPr>
            <a:r>
              <a:rPr lang="zh-CN" altLang="en-US" sz="1400" spc="150" dirty="0">
                <a:latin typeface="思源黑体 Normal" panose="020B0400000000000000" charset="-122"/>
                <a:ea typeface="思源黑体 Normal" panose="020B0400000000000000" charset="-122"/>
                <a:sym typeface="+mn-ea"/>
              </a:rPr>
              <a:t>希望将生活的各个主要方面整合为一个整体。</a:t>
            </a:r>
            <a:endParaRPr lang="zh-CN" altLang="en-US" sz="1400" spc="150" dirty="0">
              <a:latin typeface="思源黑体 Normal" panose="020B0400000000000000" charset="-122"/>
              <a:ea typeface="思源黑体 Normal" panose="020B0400000000000000" charset="-122"/>
              <a:sym typeface="+mn-ea"/>
            </a:endParaRPr>
          </a:p>
        </p:txBody>
      </p:sp>
      <p:sp>
        <p:nvSpPr>
          <p:cNvPr id="47" name="任意多边形 35"/>
          <p:cNvSpPr/>
          <p:nvPr>
            <p:custDataLst>
              <p:tags r:id="rId26"/>
            </p:custDataLst>
          </p:nvPr>
        </p:nvSpPr>
        <p:spPr bwMode="auto">
          <a:xfrm>
            <a:off x="746125" y="5740400"/>
            <a:ext cx="2613660" cy="4298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Autofit/>
          </a:bodyPr>
          <a:p>
            <a:pPr lvl="0" algn="l" defTabSz="583565">
              <a:lnSpc>
                <a:spcPct val="120000"/>
              </a:lnSpc>
              <a:buClrTx/>
              <a:buSzTx/>
              <a:buFontTx/>
              <a:defRPr/>
            </a:pPr>
            <a:r>
              <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rPr>
              <a:t>生活型（LS）</a:t>
            </a:r>
            <a:endPar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48" name="任意多边形 25"/>
          <p:cNvSpPr/>
          <p:nvPr>
            <p:custDataLst>
              <p:tags r:id="rId27"/>
            </p:custDataLst>
          </p:nvPr>
        </p:nvSpPr>
        <p:spPr bwMode="auto">
          <a:xfrm>
            <a:off x="3425825" y="4032250"/>
            <a:ext cx="2621915" cy="2187575"/>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49" name="任意多边形 26"/>
          <p:cNvSpPr/>
          <p:nvPr>
            <p:custDataLst>
              <p:tags r:id="rId28"/>
            </p:custDataLst>
          </p:nvPr>
        </p:nvSpPr>
        <p:spPr bwMode="auto">
          <a:xfrm>
            <a:off x="3432175" y="5360035"/>
            <a:ext cx="1831975" cy="861060"/>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178AA1">
              <a:lumMod val="75000"/>
            </a:srgbClr>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50" name="任意多边形 27"/>
          <p:cNvSpPr/>
          <p:nvPr>
            <p:custDataLst>
              <p:tags r:id="rId29"/>
            </p:custDataLst>
          </p:nvPr>
        </p:nvSpPr>
        <p:spPr bwMode="auto">
          <a:xfrm flipH="1">
            <a:off x="3425825" y="4987925"/>
            <a:ext cx="2621915" cy="1231900"/>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1AA3AA"/>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51" name="任意多边形 28"/>
          <p:cNvSpPr/>
          <p:nvPr>
            <p:custDataLst>
              <p:tags r:id="rId30"/>
            </p:custDataLst>
          </p:nvPr>
        </p:nvSpPr>
        <p:spPr bwMode="auto">
          <a:xfrm>
            <a:off x="3425825" y="4031615"/>
            <a:ext cx="2622550" cy="11283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Autofit/>
          </a:bodyPr>
          <a:p>
            <a:pPr lvl="0" algn="just">
              <a:lnSpc>
                <a:spcPct val="150000"/>
              </a:lnSpc>
              <a:buClr>
                <a:srgbClr val="FFFFFF"/>
              </a:buClr>
              <a:buSzPct val="27000"/>
              <a:buFontTx/>
              <a:defRPr/>
            </a:pPr>
            <a:r>
              <a:rPr lang="zh-CN" altLang="en-US" sz="1400" spc="150" dirty="0">
                <a:latin typeface="思源黑体 Normal" panose="020B0400000000000000" charset="-122"/>
                <a:ea typeface="思源黑体 Normal" panose="020B0400000000000000" charset="-122"/>
                <a:sym typeface="+mn-ea"/>
              </a:rPr>
              <a:t>追求工作中的安全感与稳定感。</a:t>
            </a:r>
            <a:endParaRPr lang="zh-CN" altLang="en-US" sz="1400" spc="150" dirty="0">
              <a:latin typeface="思源黑体 Normal" panose="020B0400000000000000" charset="-122"/>
              <a:ea typeface="思源黑体 Normal" panose="020B0400000000000000" charset="-122"/>
              <a:sym typeface="+mn-ea"/>
            </a:endParaRPr>
          </a:p>
        </p:txBody>
      </p:sp>
      <p:sp>
        <p:nvSpPr>
          <p:cNvPr id="52" name="任意多边形 29"/>
          <p:cNvSpPr/>
          <p:nvPr>
            <p:custDataLst>
              <p:tags r:id="rId31"/>
            </p:custDataLst>
          </p:nvPr>
        </p:nvSpPr>
        <p:spPr bwMode="auto">
          <a:xfrm>
            <a:off x="3425825" y="5740400"/>
            <a:ext cx="2622550" cy="4298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Autofit/>
          </a:bodyPr>
          <a:p>
            <a:pPr lvl="0" algn="l" defTabSz="583565">
              <a:lnSpc>
                <a:spcPct val="120000"/>
              </a:lnSpc>
              <a:buClrTx/>
              <a:buSzTx/>
              <a:buFontTx/>
              <a:defRPr/>
            </a:pPr>
            <a:r>
              <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rPr>
              <a:t>安全/稳定型（SE）</a:t>
            </a:r>
            <a:endPar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53" name="任意多边形 19"/>
          <p:cNvSpPr/>
          <p:nvPr>
            <p:custDataLst>
              <p:tags r:id="rId32"/>
            </p:custDataLst>
          </p:nvPr>
        </p:nvSpPr>
        <p:spPr bwMode="auto">
          <a:xfrm>
            <a:off x="6114415" y="4033520"/>
            <a:ext cx="2621915" cy="2185035"/>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54" name="任意多边形 20"/>
          <p:cNvSpPr/>
          <p:nvPr>
            <p:custDataLst>
              <p:tags r:id="rId33"/>
            </p:custDataLst>
          </p:nvPr>
        </p:nvSpPr>
        <p:spPr bwMode="auto">
          <a:xfrm>
            <a:off x="6114415" y="5356860"/>
            <a:ext cx="1831975" cy="861060"/>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116779"/>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55" name="任意多边形 21"/>
          <p:cNvSpPr/>
          <p:nvPr>
            <p:custDataLst>
              <p:tags r:id="rId34"/>
            </p:custDataLst>
          </p:nvPr>
        </p:nvSpPr>
        <p:spPr bwMode="auto">
          <a:xfrm flipH="1">
            <a:off x="6114415" y="4989195"/>
            <a:ext cx="2621915" cy="1231900"/>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1AA3AA"/>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56" name="任意多边形 22"/>
          <p:cNvSpPr/>
          <p:nvPr>
            <p:custDataLst>
              <p:tags r:id="rId35"/>
            </p:custDataLst>
          </p:nvPr>
        </p:nvSpPr>
        <p:spPr bwMode="auto">
          <a:xfrm>
            <a:off x="6122035" y="4032250"/>
            <a:ext cx="2614295" cy="11264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Autofit/>
          </a:bodyPr>
          <a:p>
            <a:pPr lvl="0" algn="just">
              <a:lnSpc>
                <a:spcPct val="150000"/>
              </a:lnSpc>
              <a:buClr>
                <a:srgbClr val="FFFFFF"/>
              </a:buClr>
              <a:buSzPct val="27000"/>
              <a:buFontTx/>
              <a:defRPr/>
            </a:pPr>
            <a:r>
              <a:rPr lang="zh-CN" altLang="en-US" sz="1400" spc="150" dirty="0">
                <a:latin typeface="思源黑体 Normal" panose="020B0400000000000000" charset="-122"/>
                <a:ea typeface="思源黑体 Normal" panose="020B0400000000000000" charset="-122"/>
                <a:sym typeface="+mn-ea"/>
              </a:rPr>
              <a:t>希望创建属于自己的公司或产品（或服务），愿意冒险。</a:t>
            </a:r>
            <a:endParaRPr lang="zh-CN" altLang="en-US" sz="1400" spc="150" dirty="0">
              <a:latin typeface="思源黑体 Normal" panose="020B0400000000000000" charset="-122"/>
              <a:ea typeface="思源黑体 Normal" panose="020B0400000000000000" charset="-122"/>
              <a:sym typeface="+mn-ea"/>
            </a:endParaRPr>
          </a:p>
        </p:txBody>
      </p:sp>
      <p:sp>
        <p:nvSpPr>
          <p:cNvPr id="57" name="任意多边形 23"/>
          <p:cNvSpPr/>
          <p:nvPr>
            <p:custDataLst>
              <p:tags r:id="rId36"/>
            </p:custDataLst>
          </p:nvPr>
        </p:nvSpPr>
        <p:spPr bwMode="auto">
          <a:xfrm>
            <a:off x="6115050" y="5738495"/>
            <a:ext cx="2494280" cy="4298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Autofit/>
          </a:bodyPr>
          <a:p>
            <a:pPr lvl="0" algn="l" defTabSz="583565">
              <a:lnSpc>
                <a:spcPct val="120000"/>
              </a:lnSpc>
              <a:buClrTx/>
              <a:buSzTx/>
              <a:buFontTx/>
              <a:defRPr/>
            </a:pPr>
            <a:r>
              <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rPr>
              <a:t>创造/创业型（EC）</a:t>
            </a:r>
            <a:endPar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58" name="任意多边形 13"/>
          <p:cNvSpPr/>
          <p:nvPr>
            <p:custDataLst>
              <p:tags r:id="rId37"/>
            </p:custDataLst>
          </p:nvPr>
        </p:nvSpPr>
        <p:spPr bwMode="auto">
          <a:xfrm>
            <a:off x="8811895" y="5359400"/>
            <a:ext cx="1831975" cy="861695"/>
          </a:xfrm>
          <a:custGeom>
            <a:avLst/>
            <a:gdLst>
              <a:gd name="T0" fmla="*/ 1587500 w 21600"/>
              <a:gd name="T1" fmla="*/ 1048544 h 21600"/>
              <a:gd name="T2" fmla="*/ 1587500 w 21600"/>
              <a:gd name="T3" fmla="*/ 1048544 h 21600"/>
              <a:gd name="T4" fmla="*/ 1587500 w 21600"/>
              <a:gd name="T5" fmla="*/ 1048544 h 21600"/>
              <a:gd name="T6" fmla="*/ 1587500 w 21600"/>
              <a:gd name="T7" fmla="*/ 10485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116779"/>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59" name="任意多边形 14"/>
          <p:cNvSpPr/>
          <p:nvPr>
            <p:custDataLst>
              <p:tags r:id="rId38"/>
            </p:custDataLst>
          </p:nvPr>
        </p:nvSpPr>
        <p:spPr bwMode="auto">
          <a:xfrm>
            <a:off x="8812530" y="4033520"/>
            <a:ext cx="2621280" cy="2184400"/>
          </a:xfrm>
          <a:custGeom>
            <a:avLst/>
            <a:gdLst>
              <a:gd name="T0" fmla="*/ 2270919 w 21600"/>
              <a:gd name="T1" fmla="*/ 3619500 h 21600"/>
              <a:gd name="T2" fmla="*/ 2270919 w 21600"/>
              <a:gd name="T3" fmla="*/ 3619500 h 21600"/>
              <a:gd name="T4" fmla="*/ 2270919 w 21600"/>
              <a:gd name="T5" fmla="*/ 3619500 h 21600"/>
              <a:gd name="T6" fmla="*/ 2270919 w 21600"/>
              <a:gd name="T7" fmla="*/ 3619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60" name="任意多边形 15"/>
          <p:cNvSpPr/>
          <p:nvPr>
            <p:custDataLst>
              <p:tags r:id="rId39"/>
            </p:custDataLst>
          </p:nvPr>
        </p:nvSpPr>
        <p:spPr bwMode="auto">
          <a:xfrm flipH="1">
            <a:off x="8811895" y="4989195"/>
            <a:ext cx="2621915" cy="1231900"/>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1AA3AA"/>
          </a:solidFill>
          <a:ln>
            <a:noFill/>
          </a:ln>
          <a:effectLst/>
        </p:spPr>
        <p:txBody>
          <a:bodyPr lIns="90000" tIns="46800" rIns="90000" bIns="46800" anchor="ctr">
            <a:normAutofit/>
          </a:bodyPr>
          <a:p>
            <a:pPr algn="ctr">
              <a:lnSpc>
                <a:spcPct val="120000"/>
              </a:lnSpc>
            </a:pPr>
            <a:endParaRPr sz="1600">
              <a:latin typeface="思源黑体 Normal" panose="020B0400000000000000" charset="-122"/>
              <a:ea typeface="思源黑体 Normal" panose="020B0400000000000000" charset="-122"/>
            </a:endParaRPr>
          </a:p>
        </p:txBody>
      </p:sp>
      <p:sp>
        <p:nvSpPr>
          <p:cNvPr id="61" name="任意多边形 16"/>
          <p:cNvSpPr/>
          <p:nvPr>
            <p:custDataLst>
              <p:tags r:id="rId40"/>
            </p:custDataLst>
          </p:nvPr>
        </p:nvSpPr>
        <p:spPr bwMode="auto">
          <a:xfrm>
            <a:off x="8819515" y="4032250"/>
            <a:ext cx="2602865" cy="11290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Autofit/>
          </a:bodyPr>
          <a:p>
            <a:pPr lvl="0" algn="just">
              <a:lnSpc>
                <a:spcPct val="150000"/>
              </a:lnSpc>
              <a:buClr>
                <a:srgbClr val="FFFFFF"/>
              </a:buClr>
              <a:buSzPct val="27000"/>
              <a:buFontTx/>
              <a:defRPr/>
            </a:pPr>
            <a:r>
              <a:rPr lang="zh-CN" altLang="en-US" sz="1400" spc="150" dirty="0">
                <a:latin typeface="思源黑体 Normal" panose="020B0400000000000000" charset="-122"/>
                <a:ea typeface="思源黑体 Normal" panose="020B0400000000000000" charset="-122"/>
                <a:sym typeface="+mn-ea"/>
              </a:rPr>
              <a:t>追求他们认可的核心价值。</a:t>
            </a:r>
            <a:endParaRPr lang="zh-CN" altLang="en-US" sz="1400" spc="150" dirty="0">
              <a:latin typeface="思源黑体 Normal" panose="020B0400000000000000" charset="-122"/>
              <a:ea typeface="思源黑体 Normal" panose="020B0400000000000000" charset="-122"/>
              <a:sym typeface="+mn-ea"/>
            </a:endParaRPr>
          </a:p>
        </p:txBody>
      </p:sp>
      <p:sp>
        <p:nvSpPr>
          <p:cNvPr id="62" name="任意多边形 17"/>
          <p:cNvSpPr/>
          <p:nvPr>
            <p:custDataLst>
              <p:tags r:id="rId41"/>
            </p:custDataLst>
          </p:nvPr>
        </p:nvSpPr>
        <p:spPr bwMode="auto">
          <a:xfrm>
            <a:off x="8818880" y="5741670"/>
            <a:ext cx="2487295" cy="4298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90000" tIns="46800" rIns="90000" bIns="46800" anchor="ctr">
            <a:noAutofit/>
          </a:bodyPr>
          <a:p>
            <a:pPr lvl="0" algn="l" defTabSz="583565">
              <a:lnSpc>
                <a:spcPct val="120000"/>
              </a:lnSpc>
              <a:buClrTx/>
              <a:buSzTx/>
              <a:buFontTx/>
              <a:defRPr/>
            </a:pPr>
            <a:r>
              <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rPr>
              <a:t>服务/奉献型（SV）</a:t>
            </a:r>
            <a:endParaRPr lang="zh-CN" altLang="en-US" spc="300">
              <a:solidFill>
                <a:srgbClr val="FFFFFF"/>
              </a:solidFill>
              <a:latin typeface="思源黑体 Normal" panose="020B0400000000000000" charset="-122"/>
              <a:ea typeface="思源黑体 Normal" panose="020B0400000000000000" charset="-122"/>
              <a:cs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04</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81020"/>
            <a:ext cx="7039610" cy="737235"/>
          </a:xfrm>
          <a:prstGeom prst="rect">
            <a:avLst/>
          </a:prstGeom>
          <a:noFill/>
        </p:spPr>
        <p:txBody>
          <a:bodyPr wrap="square" rtlCol="0">
            <a:spAutoFit/>
          </a:bodyPr>
          <a:lstStyle/>
          <a:p>
            <a:pPr algn="ctr"/>
            <a:r>
              <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梳理职业技能</a:t>
            </a:r>
            <a:endPar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754245" y="2042160"/>
            <a:ext cx="6729095" cy="32061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案例故事：小楼的职业能力锻炼计划</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998085" y="2555875"/>
            <a:ext cx="6211570" cy="2052955"/>
          </a:xfrm>
          <a:prstGeom prst="rect">
            <a:avLst/>
          </a:prstGeom>
          <a:noFill/>
        </p:spPr>
        <p:txBody>
          <a:bodyPr wrap="square" rtlCol="0">
            <a:spAutoFit/>
          </a:bodyPr>
          <a:p>
            <a:pPr marL="285750" indent="-285750" algn="just">
              <a:lnSpc>
                <a:spcPct val="150000"/>
              </a:lnSpc>
              <a:buFont typeface="Wingdings" panose="05000000000000000000" charset="0"/>
              <a:buChar char="l"/>
            </a:pPr>
            <a:r>
              <a:rPr lang="zh-CN" altLang="en-US" sz="1700"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人物：小楼</a:t>
            </a:r>
            <a:endParaRPr lang="zh-CN" altLang="en-US" sz="1700"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a:p>
            <a:pPr marL="285750" indent="-285750" algn="just">
              <a:lnSpc>
                <a:spcPct val="150000"/>
              </a:lnSpc>
              <a:buFont typeface="Wingdings" panose="05000000000000000000" charset="0"/>
              <a:buChar char="l"/>
            </a:pPr>
            <a:endParaRPr lang="zh-CN" altLang="en-US" sz="1700"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a:p>
            <a:pPr marL="285750" indent="-285750" algn="just">
              <a:lnSpc>
                <a:spcPct val="150000"/>
              </a:lnSpc>
              <a:buFont typeface="Wingdings" panose="05000000000000000000" charset="0"/>
              <a:buChar char="l"/>
            </a:pPr>
            <a:r>
              <a:rPr lang="zh-CN" altLang="en-US" sz="1700"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经历：</a:t>
            </a:r>
            <a:r>
              <a:rPr lang="zh-CN" altLang="en-US" sz="1700"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sym typeface="+mn-ea"/>
              </a:rPr>
              <a:t>小楼</a:t>
            </a:r>
            <a:r>
              <a:rPr lang="zh-CN" altLang="en-US" sz="1700"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通过确定自己将来要从事的行业，依据时间节点确定了自己需要具备什么样的工作能力，进而</a:t>
            </a:r>
            <a:r>
              <a:rPr lang="zh-CN" altLang="en-US" sz="1700"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sym typeface="+mn-ea"/>
              </a:rPr>
              <a:t>为自己制定了详细的职业能力锻炼计划。</a:t>
            </a:r>
            <a:endParaRPr lang="zh-CN" altLang="en-US" sz="1700"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sym typeface="+mn-ea"/>
            </a:endParaRPr>
          </a:p>
        </p:txBody>
      </p:sp>
      <p:pic>
        <p:nvPicPr>
          <p:cNvPr id="6" name="图片 5" descr="千库网_商务人士提升上升_元素编号12797936"/>
          <p:cNvPicPr>
            <a:picLocks noChangeAspect="1"/>
          </p:cNvPicPr>
          <p:nvPr/>
        </p:nvPicPr>
        <p:blipFill>
          <a:blip r:embed="rId2"/>
          <a:stretch>
            <a:fillRect/>
          </a:stretch>
        </p:blipFill>
        <p:spPr>
          <a:xfrm>
            <a:off x="206375" y="1268095"/>
            <a:ext cx="4829810" cy="4829810"/>
          </a:xfrm>
          <a:prstGeom prst="rect">
            <a:avLst/>
          </a:prstGeom>
        </p:spPr>
      </p:pic>
    </p:spTree>
    <p:custDataLst>
      <p:tags r:id="rId3"/>
    </p:custData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能力与生涯发展</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21" name="图片 20" descr="千库网_手绘对话框_元素编号12041878"/>
          <p:cNvPicPr>
            <a:picLocks noChangeAspect="1"/>
          </p:cNvPicPr>
          <p:nvPr/>
        </p:nvPicPr>
        <p:blipFill>
          <a:blip r:embed="rId2"/>
          <a:stretch>
            <a:fillRect/>
          </a:stretch>
        </p:blipFill>
        <p:spPr>
          <a:xfrm flipH="1">
            <a:off x="6736080" y="415925"/>
            <a:ext cx="5170170" cy="5170170"/>
          </a:xfrm>
          <a:prstGeom prst="rect">
            <a:avLst/>
          </a:prstGeom>
        </p:spPr>
      </p:pic>
      <p:pic>
        <p:nvPicPr>
          <p:cNvPr id="20" name="图片 19" descr="千库网_手绘对话框_元素编号12041878"/>
          <p:cNvPicPr>
            <a:picLocks noChangeAspect="1"/>
          </p:cNvPicPr>
          <p:nvPr/>
        </p:nvPicPr>
        <p:blipFill>
          <a:blip r:embed="rId2"/>
          <a:stretch>
            <a:fillRect/>
          </a:stretch>
        </p:blipFill>
        <p:spPr>
          <a:xfrm>
            <a:off x="503555" y="1429385"/>
            <a:ext cx="4309745" cy="4309745"/>
          </a:xfrm>
          <a:prstGeom prst="rect">
            <a:avLst/>
          </a:prstGeom>
        </p:spPr>
      </p:pic>
      <p:sp>
        <p:nvSpPr>
          <p:cNvPr id="18" name="文本框 17"/>
          <p:cNvSpPr txBox="1"/>
          <p:nvPr/>
        </p:nvSpPr>
        <p:spPr>
          <a:xfrm>
            <a:off x="1406525" y="2808605"/>
            <a:ext cx="2331720" cy="922020"/>
          </a:xfrm>
          <a:prstGeom prst="rect">
            <a:avLst/>
          </a:prstGeom>
          <a:noFill/>
        </p:spPr>
        <p:txBody>
          <a:bodyPr wrap="square" rtlCol="0">
            <a:spAutoFit/>
          </a:bodyPr>
          <a:p>
            <a:pPr lvl="0" algn="ctr">
              <a:lnSpc>
                <a:spcPct val="150000"/>
              </a:lnSpc>
              <a:buClrTx/>
              <a:buSzTx/>
              <a:buFontTx/>
            </a:pPr>
            <a:r>
              <a:rPr lang="zh-CN" altLang="en-US">
                <a:latin typeface="思源黑体 Normal" panose="020B0400000000000000" charset="-122"/>
                <a:ea typeface="思源黑体 Normal" panose="020B0400000000000000" charset="-122"/>
                <a:sym typeface="+mn-ea"/>
              </a:rPr>
              <a:t>嗯，这个工作不错，环境，薪资</a:t>
            </a:r>
            <a:r>
              <a:rPr lang="en-US" altLang="zh-CN">
                <a:latin typeface="思源黑体 Normal" panose="020B0400000000000000" charset="-122"/>
                <a:ea typeface="思源黑体 Normal" panose="020B0400000000000000" charset="-122"/>
                <a:sym typeface="+mn-ea"/>
              </a:rPr>
              <a:t>……</a:t>
            </a:r>
            <a:endParaRPr lang="en-US" altLang="zh-CN">
              <a:latin typeface="思源黑体 Normal" panose="020B0400000000000000" charset="-122"/>
              <a:ea typeface="思源黑体 Normal" panose="020B0400000000000000" charset="-122"/>
              <a:sym typeface="+mn-ea"/>
            </a:endParaRPr>
          </a:p>
        </p:txBody>
      </p:sp>
      <p:sp>
        <p:nvSpPr>
          <p:cNvPr id="22" name="文本框 21"/>
          <p:cNvSpPr txBox="1"/>
          <p:nvPr/>
        </p:nvSpPr>
        <p:spPr>
          <a:xfrm>
            <a:off x="5036185" y="1429385"/>
            <a:ext cx="2119630" cy="429895"/>
          </a:xfrm>
          <a:prstGeom prst="rect">
            <a:avLst/>
          </a:prstGeom>
          <a:noFill/>
        </p:spPr>
        <p:txBody>
          <a:bodyPr wrap="square" rtlCol="0">
            <a:spAutoFit/>
          </a:bodyPr>
          <a:p>
            <a:pPr algn="ctr"/>
            <a:r>
              <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内</a:t>
            </a:r>
            <a:r>
              <a:rPr lang="en-US" altLang="zh-CN"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 </a:t>
            </a:r>
            <a:r>
              <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在</a:t>
            </a:r>
            <a:r>
              <a:rPr lang="en-US" altLang="zh-CN"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 </a:t>
            </a:r>
            <a:r>
              <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满</a:t>
            </a:r>
            <a:r>
              <a:rPr lang="en-US" altLang="zh-CN"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 </a:t>
            </a:r>
            <a:r>
              <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意</a:t>
            </a:r>
            <a:endPar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endParaRPr>
          </a:p>
        </p:txBody>
      </p:sp>
      <p:pic>
        <p:nvPicPr>
          <p:cNvPr id="4" name="图片 3" descr="千库网_手绘卡通点赞的中年男子免抠图_元素编号12029516"/>
          <p:cNvPicPr>
            <a:picLocks noChangeAspect="1"/>
          </p:cNvPicPr>
          <p:nvPr/>
        </p:nvPicPr>
        <p:blipFill>
          <a:blip r:embed="rId3"/>
          <a:stretch>
            <a:fillRect/>
          </a:stretch>
        </p:blipFill>
        <p:spPr>
          <a:xfrm>
            <a:off x="5036185" y="3627120"/>
            <a:ext cx="2893695" cy="2893695"/>
          </a:xfrm>
          <a:prstGeom prst="rect">
            <a:avLst/>
          </a:prstGeom>
        </p:spPr>
      </p:pic>
      <p:pic>
        <p:nvPicPr>
          <p:cNvPr id="5" name="图片 4" descr="千库网_工作环境展示与招聘_元素编号12574336"/>
          <p:cNvPicPr>
            <a:picLocks noChangeAspect="1"/>
          </p:cNvPicPr>
          <p:nvPr/>
        </p:nvPicPr>
        <p:blipFill>
          <a:blip r:embed="rId4"/>
          <a:stretch>
            <a:fillRect/>
          </a:stretch>
        </p:blipFill>
        <p:spPr>
          <a:xfrm>
            <a:off x="8045450" y="1859280"/>
            <a:ext cx="2787015" cy="1647190"/>
          </a:xfrm>
          <a:prstGeom prst="rect">
            <a:avLst/>
          </a:prstGeom>
        </p:spPr>
      </p:pic>
    </p:spTree>
    <p:custDataLst>
      <p:tags r:id="rId5"/>
    </p:custData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01</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5816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发掘职业兴趣</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能力与生涯发展</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21" name="图片 20" descr="千库网_手绘对话框_元素编号12041878"/>
          <p:cNvPicPr>
            <a:picLocks noChangeAspect="1"/>
          </p:cNvPicPr>
          <p:nvPr/>
        </p:nvPicPr>
        <p:blipFill>
          <a:blip r:embed="rId2"/>
          <a:stretch>
            <a:fillRect/>
          </a:stretch>
        </p:blipFill>
        <p:spPr>
          <a:xfrm flipH="1">
            <a:off x="6736080" y="415925"/>
            <a:ext cx="5170170" cy="5170170"/>
          </a:xfrm>
          <a:prstGeom prst="rect">
            <a:avLst/>
          </a:prstGeom>
        </p:spPr>
      </p:pic>
      <p:pic>
        <p:nvPicPr>
          <p:cNvPr id="20" name="图片 19" descr="千库网_手绘对话框_元素编号12041878"/>
          <p:cNvPicPr>
            <a:picLocks noChangeAspect="1"/>
          </p:cNvPicPr>
          <p:nvPr/>
        </p:nvPicPr>
        <p:blipFill>
          <a:blip r:embed="rId2"/>
          <a:stretch>
            <a:fillRect/>
          </a:stretch>
        </p:blipFill>
        <p:spPr>
          <a:xfrm>
            <a:off x="503555" y="1428750"/>
            <a:ext cx="4310380" cy="4310380"/>
          </a:xfrm>
          <a:prstGeom prst="rect">
            <a:avLst/>
          </a:prstGeom>
        </p:spPr>
      </p:pic>
      <p:sp>
        <p:nvSpPr>
          <p:cNvPr id="18" name="文本框 17"/>
          <p:cNvSpPr txBox="1"/>
          <p:nvPr/>
        </p:nvSpPr>
        <p:spPr>
          <a:xfrm>
            <a:off x="1461135" y="2817495"/>
            <a:ext cx="2226945" cy="922020"/>
          </a:xfrm>
          <a:prstGeom prst="rect">
            <a:avLst/>
          </a:prstGeom>
          <a:noFill/>
        </p:spPr>
        <p:txBody>
          <a:bodyPr wrap="square" rtlCol="0">
            <a:spAutoFit/>
          </a:bodyPr>
          <a:p>
            <a:pPr lvl="0" algn="ctr">
              <a:lnSpc>
                <a:spcPct val="150000"/>
              </a:lnSpc>
              <a:buClrTx/>
              <a:buSzTx/>
              <a:buFontTx/>
            </a:pPr>
            <a:r>
              <a:rPr lang="zh-CN" altLang="en-US">
                <a:latin typeface="思源黑体 Normal" panose="020B0400000000000000" charset="-122"/>
                <a:ea typeface="思源黑体 Normal" panose="020B0400000000000000" charset="-122"/>
                <a:sym typeface="+mn-ea"/>
              </a:rPr>
              <a:t>嗯，这个员工不错</a:t>
            </a:r>
            <a:r>
              <a:rPr lang="zh-CN" altLang="en-US">
                <a:latin typeface="思源黑体 Normal" panose="020B0400000000000000" charset="-122"/>
                <a:ea typeface="思源黑体 Normal" panose="020B0400000000000000" charset="-122"/>
                <a:sym typeface="+mn-ea"/>
              </a:rPr>
              <a:t>，优秀员工</a:t>
            </a:r>
            <a:r>
              <a:rPr lang="en-US" altLang="zh-CN">
                <a:latin typeface="思源黑体 Normal" panose="020B0400000000000000" charset="-122"/>
                <a:ea typeface="思源黑体 Normal" panose="020B0400000000000000" charset="-122"/>
                <a:sym typeface="+mn-ea"/>
              </a:rPr>
              <a:t>……</a:t>
            </a:r>
            <a:endParaRPr lang="en-US" altLang="zh-CN">
              <a:latin typeface="思源黑体 Normal" panose="020B0400000000000000" charset="-122"/>
              <a:ea typeface="思源黑体 Normal" panose="020B0400000000000000" charset="-122"/>
              <a:sym typeface="+mn-ea"/>
            </a:endParaRPr>
          </a:p>
        </p:txBody>
      </p:sp>
      <p:pic>
        <p:nvPicPr>
          <p:cNvPr id="19" name="图片 18" descr="千库网_优秀员工扁平插画手绘元素_元素编号12854830"/>
          <p:cNvPicPr>
            <a:picLocks noChangeAspect="1"/>
          </p:cNvPicPr>
          <p:nvPr/>
        </p:nvPicPr>
        <p:blipFill>
          <a:blip r:embed="rId3"/>
          <a:stretch>
            <a:fillRect/>
          </a:stretch>
        </p:blipFill>
        <p:spPr>
          <a:xfrm>
            <a:off x="8628380" y="1869440"/>
            <a:ext cx="1802130" cy="1651635"/>
          </a:xfrm>
          <a:prstGeom prst="rect">
            <a:avLst/>
          </a:prstGeom>
        </p:spPr>
      </p:pic>
      <p:sp>
        <p:nvSpPr>
          <p:cNvPr id="22" name="文本框 21"/>
          <p:cNvSpPr txBox="1"/>
          <p:nvPr/>
        </p:nvSpPr>
        <p:spPr>
          <a:xfrm>
            <a:off x="5036185" y="1429385"/>
            <a:ext cx="2119630" cy="429895"/>
          </a:xfrm>
          <a:prstGeom prst="rect">
            <a:avLst/>
          </a:prstGeom>
          <a:noFill/>
        </p:spPr>
        <p:txBody>
          <a:bodyPr wrap="square" rtlCol="0">
            <a:spAutoFit/>
          </a:bodyPr>
          <a:p>
            <a:pPr algn="ctr"/>
            <a:r>
              <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外</a:t>
            </a:r>
            <a:r>
              <a:rPr lang="en-US" altLang="zh-CN"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 </a:t>
            </a:r>
            <a:r>
              <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在</a:t>
            </a:r>
            <a:r>
              <a:rPr lang="en-US" altLang="zh-CN"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 </a:t>
            </a:r>
            <a:r>
              <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满</a:t>
            </a:r>
            <a:r>
              <a:rPr lang="en-US" altLang="zh-CN"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 </a:t>
            </a:r>
            <a:r>
              <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意</a:t>
            </a:r>
            <a:endParaRPr lang="zh-CN" altLang="en-US" sz="2200" b="1">
              <a:solidFill>
                <a:srgbClr val="C00000"/>
              </a:solidFill>
              <a:latin typeface="思源黑体 Normal" panose="020B0400000000000000" charset="-122"/>
              <a:ea typeface="思源黑体 Normal" panose="020B0400000000000000" charset="-122"/>
              <a:cs typeface="思源黑体 Normal" panose="020B0400000000000000" charset="-122"/>
              <a:sym typeface="+mn-ea"/>
            </a:endParaRPr>
          </a:p>
        </p:txBody>
      </p:sp>
      <p:pic>
        <p:nvPicPr>
          <p:cNvPr id="24" name="图片 23" descr="千库网_老板boss_元素编号12956057"/>
          <p:cNvPicPr>
            <a:picLocks noChangeAspect="1"/>
          </p:cNvPicPr>
          <p:nvPr/>
        </p:nvPicPr>
        <p:blipFill>
          <a:blip r:embed="rId4"/>
          <a:stretch>
            <a:fillRect/>
          </a:stretch>
        </p:blipFill>
        <p:spPr>
          <a:xfrm>
            <a:off x="4544695" y="3521075"/>
            <a:ext cx="3197860" cy="3197860"/>
          </a:xfrm>
          <a:prstGeom prst="rect">
            <a:avLst/>
          </a:prstGeom>
        </p:spPr>
      </p:pic>
    </p:spTree>
    <p:custDataLst>
      <p:tags r:id="rId5"/>
    </p:custData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能力与生涯发展</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sp>
        <p:nvSpPr>
          <p:cNvPr id="4" name="椭圆 3"/>
          <p:cNvSpPr/>
          <p:nvPr/>
        </p:nvSpPr>
        <p:spPr>
          <a:xfrm>
            <a:off x="2626995" y="1689735"/>
            <a:ext cx="2267585" cy="22675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4" name="文本框 13"/>
          <p:cNvSpPr txBox="1"/>
          <p:nvPr/>
        </p:nvSpPr>
        <p:spPr>
          <a:xfrm>
            <a:off x="727710" y="4695190"/>
            <a:ext cx="10736580" cy="1260475"/>
          </a:xfrm>
          <a:prstGeom prst="rect">
            <a:avLst/>
          </a:prstGeom>
          <a:noFill/>
        </p:spPr>
        <p:txBody>
          <a:bodyPr wrap="square" rtlCol="0">
            <a:spAutoFit/>
          </a:bodyPr>
          <a:p>
            <a:pPr algn="just">
              <a:lnSpc>
                <a:spcPct val="200000"/>
              </a:lnSpc>
            </a:pPr>
            <a:r>
              <a:rPr lang="zh-CN" altLang="en-US">
                <a:latin typeface="思源黑体 Normal" panose="020B0400000000000000" charset="-122"/>
                <a:ea typeface="思源黑体 Normal" panose="020B0400000000000000" charset="-122"/>
                <a:cs typeface="思源黑体 Normal" panose="020B0400000000000000" charset="-122"/>
              </a:rPr>
              <a:t>当个人同时达到“</a:t>
            </a:r>
            <a:r>
              <a:rPr lang="zh-CN" altLang="en-US" sz="2000">
                <a:solidFill>
                  <a:srgbClr val="C00000"/>
                </a:solidFill>
                <a:latin typeface="思源黑体 Normal" panose="020B0400000000000000" charset="-122"/>
                <a:ea typeface="思源黑体 Normal" panose="020B0400000000000000" charset="-122"/>
                <a:cs typeface="思源黑体 Normal" panose="020B0400000000000000" charset="-122"/>
              </a:rPr>
              <a:t>内在满意</a:t>
            </a:r>
            <a:r>
              <a:rPr lang="zh-CN" altLang="en-US">
                <a:latin typeface="思源黑体 Normal" panose="020B0400000000000000" charset="-122"/>
                <a:ea typeface="思源黑体 Normal" panose="020B0400000000000000" charset="-122"/>
                <a:cs typeface="思源黑体 Normal" panose="020B0400000000000000" charset="-122"/>
              </a:rPr>
              <a:t>”和“</a:t>
            </a:r>
            <a:r>
              <a:rPr lang="zh-CN" altLang="en-US" sz="2000">
                <a:solidFill>
                  <a:srgbClr val="C00000"/>
                </a:solidFill>
                <a:latin typeface="思源黑体 Normal" panose="020B0400000000000000" charset="-122"/>
                <a:ea typeface="思源黑体 Normal" panose="020B0400000000000000" charset="-122"/>
                <a:cs typeface="思源黑体 Normal" panose="020B0400000000000000" charset="-122"/>
              </a:rPr>
              <a:t>外在满意</a:t>
            </a:r>
            <a:r>
              <a:rPr lang="zh-CN" altLang="en-US">
                <a:latin typeface="思源黑体 Normal" panose="020B0400000000000000" charset="-122"/>
                <a:ea typeface="思源黑体 Normal" panose="020B0400000000000000" charset="-122"/>
                <a:cs typeface="思源黑体 Normal" panose="020B0400000000000000" charset="-122"/>
              </a:rPr>
              <a:t>”时，个人与环境之间的关系就比较协调，个人的工作满意度会比较高，在该工作领域也能持久发展。</a:t>
            </a:r>
            <a:endParaRPr lang="zh-CN" altLang="en-US">
              <a:latin typeface="思源黑体 Normal" panose="020B0400000000000000" charset="-122"/>
              <a:ea typeface="思源黑体 Normal" panose="020B0400000000000000" charset="-122"/>
              <a:cs typeface="思源黑体 Normal" panose="020B0400000000000000" charset="-122"/>
            </a:endParaRPr>
          </a:p>
        </p:txBody>
      </p:sp>
      <p:sp>
        <p:nvSpPr>
          <p:cNvPr id="22" name="文本框 21"/>
          <p:cNvSpPr txBox="1"/>
          <p:nvPr/>
        </p:nvSpPr>
        <p:spPr>
          <a:xfrm>
            <a:off x="2703830" y="2314575"/>
            <a:ext cx="2119630" cy="429895"/>
          </a:xfrm>
          <a:prstGeom prst="rect">
            <a:avLst/>
          </a:prstGeom>
          <a:noFill/>
        </p:spPr>
        <p:txBody>
          <a:bodyPr wrap="square" rtlCol="0">
            <a:spAutoFit/>
          </a:bodyPr>
          <a:p>
            <a:pPr algn="ctr"/>
            <a:r>
              <a:rPr lang="zh-CN" altLang="en-US" sz="22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内在满意</a:t>
            </a:r>
            <a:endParaRPr lang="zh-CN" altLang="en-US" sz="22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5" name="椭圆 4"/>
          <p:cNvSpPr/>
          <p:nvPr/>
        </p:nvSpPr>
        <p:spPr>
          <a:xfrm>
            <a:off x="7287260" y="1689735"/>
            <a:ext cx="2267585" cy="22675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364095" y="2314575"/>
            <a:ext cx="2119630" cy="429895"/>
          </a:xfrm>
          <a:prstGeom prst="rect">
            <a:avLst/>
          </a:prstGeom>
          <a:noFill/>
        </p:spPr>
        <p:txBody>
          <a:bodyPr wrap="square" rtlCol="0">
            <a:spAutoFit/>
          </a:bodyPr>
          <a:p>
            <a:pPr algn="ctr"/>
            <a:r>
              <a:rPr lang="zh-CN" altLang="en-US" sz="22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外在满意</a:t>
            </a:r>
            <a:endParaRPr lang="zh-CN" altLang="en-US" sz="22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pic>
        <p:nvPicPr>
          <p:cNvPr id="7" name="图片 6" descr="31393935333139383b343639323330393bd5fdc8b7b9b4bac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3595" y="2646045"/>
            <a:ext cx="914400" cy="914400"/>
          </a:xfrm>
          <a:prstGeom prst="rect">
            <a:avLst/>
          </a:prstGeom>
        </p:spPr>
      </p:pic>
      <p:pic>
        <p:nvPicPr>
          <p:cNvPr id="8" name="图片 7" descr="31393935333139383b343639323330393bd5fdc8b7b9b4bac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710" y="2656205"/>
            <a:ext cx="914400" cy="914400"/>
          </a:xfrm>
          <a:prstGeom prst="rect">
            <a:avLst/>
          </a:prstGeom>
        </p:spPr>
      </p:pic>
    </p:spTree>
    <p:custDataLst>
      <p:tags r:id="rId4"/>
    </p:custData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能力的分类</a:t>
            </a:r>
            <a:r>
              <a:rPr lang="en-US" altLang="zh-CN"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a:t>
            </a:r>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能力</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íšľiḓê"/>
          <p:cNvSpPr/>
          <p:nvPr/>
        </p:nvSpPr>
        <p:spPr>
          <a:xfrm>
            <a:off x="904875" y="1612900"/>
            <a:ext cx="1853565" cy="1853565"/>
          </a:xfrm>
          <a:prstGeom prst="roundRect">
            <a:avLst>
              <a:gd name="adj" fmla="val 4178"/>
            </a:avLst>
          </a:prstGeom>
          <a:solidFill>
            <a:schemeClr val="bg1"/>
          </a:solidFill>
          <a:ln w="3175" cap="rnd">
            <a:solidFill>
              <a:srgbClr val="3D6D84"/>
            </a:solidFill>
            <a:prstDash val="sysDot"/>
            <a:rou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7" name="íṡliḍé"/>
          <p:cNvSpPr txBox="1"/>
          <p:nvPr/>
        </p:nvSpPr>
        <p:spPr>
          <a:xfrm>
            <a:off x="1085215" y="2712085"/>
            <a:ext cx="1493520" cy="519430"/>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spc="150" dirty="0">
                <a:solidFill>
                  <a:schemeClr val="tx1"/>
                </a:solidFill>
                <a:uFillTx/>
                <a:latin typeface="思源黑体 Normal" panose="020B0400000000000000" charset="-122"/>
                <a:ea typeface="思源黑体 Normal" panose="020B0400000000000000" charset="-122"/>
              </a:rPr>
              <a:t>与人交流</a:t>
            </a:r>
            <a:endParaRPr lang="en-US" altLang="zh-CN" sz="2000" spc="150" dirty="0">
              <a:solidFill>
                <a:schemeClr val="tx1"/>
              </a:solidFill>
              <a:uFillTx/>
              <a:latin typeface="思源黑体 Normal" panose="020B0400000000000000" charset="-122"/>
              <a:ea typeface="思源黑体 Normal" panose="020B0400000000000000" charset="-122"/>
            </a:endParaRPr>
          </a:p>
        </p:txBody>
      </p:sp>
      <p:sp>
        <p:nvSpPr>
          <p:cNvPr id="6" name="îṡ1îḓê"/>
          <p:cNvSpPr/>
          <p:nvPr/>
        </p:nvSpPr>
        <p:spPr>
          <a:xfrm>
            <a:off x="1506855" y="1868170"/>
            <a:ext cx="649605" cy="649605"/>
          </a:xfrm>
          <a:prstGeom prst="ellipse">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4400"/>
            <a:endParaRPr lang="zh-CN" altLang="en-US" sz="2000" b="1" i="1">
              <a:solidFill>
                <a:schemeClr val="tx1"/>
              </a:solidFill>
            </a:endParaRPr>
          </a:p>
        </p:txBody>
      </p:sp>
      <p:sp>
        <p:nvSpPr>
          <p:cNvPr id="82" name="îslíďe"/>
          <p:cNvSpPr/>
          <p:nvPr/>
        </p:nvSpPr>
        <p:spPr>
          <a:xfrm>
            <a:off x="3746500" y="1612900"/>
            <a:ext cx="1853565" cy="1853565"/>
          </a:xfrm>
          <a:prstGeom prst="roundRect">
            <a:avLst>
              <a:gd name="adj" fmla="val 4178"/>
            </a:avLst>
          </a:prstGeom>
          <a:solidFill>
            <a:schemeClr val="bg1"/>
          </a:solidFill>
          <a:ln w="3175" cap="rnd">
            <a:solidFill>
              <a:srgbClr val="3D6D84"/>
            </a:solidFill>
            <a:prstDash val="sysDot"/>
            <a:rou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85" name="îṡ1íḓê"/>
          <p:cNvSpPr txBox="1"/>
          <p:nvPr/>
        </p:nvSpPr>
        <p:spPr>
          <a:xfrm>
            <a:off x="3926840" y="2712085"/>
            <a:ext cx="1493520" cy="519430"/>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spc="150" dirty="0">
                <a:solidFill>
                  <a:schemeClr val="tx1"/>
                </a:solidFill>
                <a:uFillTx/>
                <a:latin typeface="思源黑体 Normal" panose="020B0400000000000000" charset="-122"/>
                <a:ea typeface="思源黑体 Normal" panose="020B0400000000000000" charset="-122"/>
              </a:rPr>
              <a:t>与人合作</a:t>
            </a:r>
            <a:endParaRPr lang="en-US" altLang="zh-CN" sz="2000" spc="150" dirty="0">
              <a:solidFill>
                <a:schemeClr val="tx1"/>
              </a:solidFill>
              <a:uFillTx/>
              <a:latin typeface="思源黑体 Normal" panose="020B0400000000000000" charset="-122"/>
              <a:ea typeface="思源黑体 Normal" panose="020B0400000000000000" charset="-122"/>
            </a:endParaRPr>
          </a:p>
        </p:txBody>
      </p:sp>
      <p:sp>
        <p:nvSpPr>
          <p:cNvPr id="84" name="ïŝlíde"/>
          <p:cNvSpPr/>
          <p:nvPr/>
        </p:nvSpPr>
        <p:spPr>
          <a:xfrm>
            <a:off x="4348480" y="1868170"/>
            <a:ext cx="649605" cy="649605"/>
          </a:xfrm>
          <a:prstGeom prst="ellipse">
            <a:avLst/>
          </a:prstGeom>
          <a:solidFill>
            <a:schemeClr val="accent2"/>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4400"/>
            <a:endParaRPr lang="zh-CN" altLang="en-US" sz="2000" b="1" i="1">
              <a:solidFill>
                <a:schemeClr val="tx1"/>
              </a:solidFill>
            </a:endParaRPr>
          </a:p>
        </p:txBody>
      </p:sp>
      <p:sp>
        <p:nvSpPr>
          <p:cNvPr id="87" name="iṩļïďè"/>
          <p:cNvSpPr/>
          <p:nvPr/>
        </p:nvSpPr>
        <p:spPr>
          <a:xfrm>
            <a:off x="6587490" y="1612900"/>
            <a:ext cx="1853565" cy="1853565"/>
          </a:xfrm>
          <a:prstGeom prst="roundRect">
            <a:avLst>
              <a:gd name="adj" fmla="val 4178"/>
            </a:avLst>
          </a:prstGeom>
          <a:solidFill>
            <a:schemeClr val="bg1"/>
          </a:solidFill>
          <a:ln w="3175" cap="rnd">
            <a:solidFill>
              <a:srgbClr val="3D6D84"/>
            </a:solidFill>
            <a:prstDash val="sysDot"/>
            <a:rou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90" name="îSḻiḍé"/>
          <p:cNvSpPr txBox="1"/>
          <p:nvPr/>
        </p:nvSpPr>
        <p:spPr>
          <a:xfrm>
            <a:off x="6767830" y="2712085"/>
            <a:ext cx="1493520" cy="519430"/>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spc="150" dirty="0">
                <a:solidFill>
                  <a:schemeClr val="tx1"/>
                </a:solidFill>
                <a:uFillTx/>
                <a:latin typeface="思源黑体 Normal" panose="020B0400000000000000" charset="-122"/>
                <a:ea typeface="思源黑体 Normal" panose="020B0400000000000000" charset="-122"/>
                <a:sym typeface="+mn-ea"/>
              </a:rPr>
              <a:t>解决问题</a:t>
            </a:r>
            <a:endParaRPr lang="en-US" altLang="zh-CN" sz="2000" spc="150" dirty="0">
              <a:solidFill>
                <a:schemeClr val="tx1"/>
              </a:solidFill>
              <a:uFillTx/>
              <a:latin typeface="思源黑体 Normal" panose="020B0400000000000000" charset="-122"/>
              <a:ea typeface="思源黑体 Normal" panose="020B0400000000000000" charset="-122"/>
              <a:sym typeface="+mn-ea"/>
            </a:endParaRPr>
          </a:p>
        </p:txBody>
      </p:sp>
      <p:sp>
        <p:nvSpPr>
          <p:cNvPr id="89" name="îšľiḑe"/>
          <p:cNvSpPr/>
          <p:nvPr/>
        </p:nvSpPr>
        <p:spPr>
          <a:xfrm>
            <a:off x="7189470" y="1868170"/>
            <a:ext cx="649605" cy="649605"/>
          </a:xfrm>
          <a:prstGeom prst="ellipse">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4400"/>
            <a:endParaRPr lang="zh-CN" altLang="en-US" sz="2000" b="1" i="1">
              <a:solidFill>
                <a:schemeClr val="tx1"/>
              </a:solidFill>
            </a:endParaRPr>
          </a:p>
        </p:txBody>
      </p:sp>
      <p:sp>
        <p:nvSpPr>
          <p:cNvPr id="92" name="îṩlîḋé"/>
          <p:cNvSpPr/>
          <p:nvPr/>
        </p:nvSpPr>
        <p:spPr>
          <a:xfrm>
            <a:off x="9429115" y="1612900"/>
            <a:ext cx="1853565" cy="1853565"/>
          </a:xfrm>
          <a:prstGeom prst="roundRect">
            <a:avLst>
              <a:gd name="adj" fmla="val 4178"/>
            </a:avLst>
          </a:prstGeom>
          <a:solidFill>
            <a:schemeClr val="bg1"/>
          </a:solidFill>
          <a:ln w="3175" cap="rnd">
            <a:solidFill>
              <a:srgbClr val="3D6D84"/>
            </a:solidFill>
            <a:prstDash val="sysDot"/>
            <a:rou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95" name="iṧ1îḋè"/>
          <p:cNvSpPr txBox="1"/>
          <p:nvPr/>
        </p:nvSpPr>
        <p:spPr>
          <a:xfrm>
            <a:off x="9609455" y="2712085"/>
            <a:ext cx="1493520" cy="519430"/>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spc="150" dirty="0">
                <a:solidFill>
                  <a:schemeClr val="tx1"/>
                </a:solidFill>
                <a:uFillTx/>
                <a:latin typeface="思源黑体 Normal" panose="020B0400000000000000" charset="-122"/>
                <a:ea typeface="思源黑体 Normal" panose="020B0400000000000000" charset="-122"/>
                <a:sym typeface="+mn-ea"/>
              </a:rPr>
              <a:t>自我学习</a:t>
            </a:r>
            <a:endParaRPr lang="en-US" altLang="zh-CN" sz="2000" spc="150" dirty="0">
              <a:solidFill>
                <a:schemeClr val="tx1"/>
              </a:solidFill>
              <a:uFillTx/>
              <a:latin typeface="思源黑体 Normal" panose="020B0400000000000000" charset="-122"/>
              <a:ea typeface="思源黑体 Normal" panose="020B0400000000000000" charset="-122"/>
              <a:sym typeface="+mn-ea"/>
            </a:endParaRPr>
          </a:p>
        </p:txBody>
      </p:sp>
      <p:sp>
        <p:nvSpPr>
          <p:cNvPr id="94" name="îšľîḓé"/>
          <p:cNvSpPr/>
          <p:nvPr/>
        </p:nvSpPr>
        <p:spPr>
          <a:xfrm>
            <a:off x="10031095" y="1868170"/>
            <a:ext cx="649605" cy="649605"/>
          </a:xfrm>
          <a:prstGeom prst="ellipse">
            <a:avLst/>
          </a:prstGeom>
          <a:solidFill>
            <a:schemeClr val="accent2"/>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4400"/>
            <a:endParaRPr lang="zh-CN" altLang="en-US" sz="2000" b="1" i="1">
              <a:solidFill>
                <a:schemeClr val="tx1"/>
              </a:solidFill>
            </a:endParaRPr>
          </a:p>
        </p:txBody>
      </p:sp>
      <p:sp>
        <p:nvSpPr>
          <p:cNvPr id="102" name="ïşḷiḋê"/>
          <p:cNvSpPr/>
          <p:nvPr/>
        </p:nvSpPr>
        <p:spPr>
          <a:xfrm>
            <a:off x="9429115" y="4138295"/>
            <a:ext cx="1853565" cy="1853565"/>
          </a:xfrm>
          <a:prstGeom prst="roundRect">
            <a:avLst>
              <a:gd name="adj" fmla="val 4178"/>
            </a:avLst>
          </a:prstGeom>
          <a:solidFill>
            <a:schemeClr val="bg1"/>
          </a:solidFill>
          <a:ln w="3175" cap="rnd">
            <a:solidFill>
              <a:srgbClr val="3D6D84"/>
            </a:solidFill>
            <a:prstDash val="sysDot"/>
            <a:rou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105" name="iSḷídé"/>
          <p:cNvSpPr txBox="1"/>
          <p:nvPr/>
        </p:nvSpPr>
        <p:spPr>
          <a:xfrm>
            <a:off x="9609455" y="5237480"/>
            <a:ext cx="1493520" cy="519430"/>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spc="150" dirty="0">
                <a:solidFill>
                  <a:schemeClr val="tx1"/>
                </a:solidFill>
                <a:uFillTx/>
                <a:latin typeface="思源黑体 Normal" panose="020B0400000000000000" charset="-122"/>
                <a:ea typeface="思源黑体 Normal" panose="020B0400000000000000" charset="-122"/>
                <a:sym typeface="+mn-ea"/>
              </a:rPr>
              <a:t>外语应用</a:t>
            </a:r>
            <a:endParaRPr lang="en-US" altLang="zh-CN" sz="2000" spc="150" dirty="0">
              <a:solidFill>
                <a:schemeClr val="tx1"/>
              </a:solidFill>
              <a:uFillTx/>
              <a:latin typeface="思源黑体 Normal" panose="020B0400000000000000" charset="-122"/>
              <a:ea typeface="思源黑体 Normal" panose="020B0400000000000000" charset="-122"/>
              <a:sym typeface="+mn-ea"/>
            </a:endParaRPr>
          </a:p>
        </p:txBody>
      </p:sp>
      <p:sp>
        <p:nvSpPr>
          <p:cNvPr id="104" name="iSḷíďé"/>
          <p:cNvSpPr/>
          <p:nvPr/>
        </p:nvSpPr>
        <p:spPr>
          <a:xfrm>
            <a:off x="10031095" y="4393565"/>
            <a:ext cx="649605" cy="649605"/>
          </a:xfrm>
          <a:prstGeom prst="ellipse">
            <a:avLst/>
          </a:prstGeom>
          <a:solidFill>
            <a:schemeClr val="accent2"/>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4400"/>
            <a:endParaRPr lang="zh-CN" altLang="en-US" sz="2000" b="1" i="1">
              <a:solidFill>
                <a:schemeClr val="tx1"/>
              </a:solidFill>
            </a:endParaRPr>
          </a:p>
        </p:txBody>
      </p:sp>
      <p:sp>
        <p:nvSpPr>
          <p:cNvPr id="106" name="îṧľïḋê"/>
          <p:cNvSpPr/>
          <p:nvPr/>
        </p:nvSpPr>
        <p:spPr>
          <a:xfrm>
            <a:off x="6587490" y="4138295"/>
            <a:ext cx="1853565" cy="1853565"/>
          </a:xfrm>
          <a:prstGeom prst="roundRect">
            <a:avLst>
              <a:gd name="adj" fmla="val 4178"/>
            </a:avLst>
          </a:prstGeom>
          <a:solidFill>
            <a:schemeClr val="bg1"/>
          </a:solidFill>
          <a:ln w="3175" cap="rnd">
            <a:solidFill>
              <a:srgbClr val="3D6D84"/>
            </a:solidFill>
            <a:prstDash val="sysDot"/>
            <a:rou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109" name="ïsḷïḓè"/>
          <p:cNvSpPr txBox="1"/>
          <p:nvPr/>
        </p:nvSpPr>
        <p:spPr>
          <a:xfrm>
            <a:off x="6767830" y="5237480"/>
            <a:ext cx="1493520" cy="519430"/>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spc="150" dirty="0">
                <a:solidFill>
                  <a:schemeClr val="tx1"/>
                </a:solidFill>
                <a:uFillTx/>
                <a:latin typeface="思源黑体 Normal" panose="020B0400000000000000" charset="-122"/>
                <a:ea typeface="思源黑体 Normal" panose="020B0400000000000000" charset="-122"/>
                <a:sym typeface="+mn-ea"/>
              </a:rPr>
              <a:t>革新创新</a:t>
            </a:r>
            <a:endParaRPr lang="en-US" altLang="zh-CN" sz="2000" spc="150" dirty="0">
              <a:solidFill>
                <a:schemeClr val="tx1"/>
              </a:solidFill>
              <a:uFillTx/>
              <a:latin typeface="思源黑体 Normal" panose="020B0400000000000000" charset="-122"/>
              <a:ea typeface="思源黑体 Normal" panose="020B0400000000000000" charset="-122"/>
              <a:sym typeface="+mn-ea"/>
            </a:endParaRPr>
          </a:p>
        </p:txBody>
      </p:sp>
      <p:sp>
        <p:nvSpPr>
          <p:cNvPr id="108" name="ïSļíḍe"/>
          <p:cNvSpPr/>
          <p:nvPr/>
        </p:nvSpPr>
        <p:spPr>
          <a:xfrm>
            <a:off x="7189470" y="4393565"/>
            <a:ext cx="649605" cy="649605"/>
          </a:xfrm>
          <a:prstGeom prst="ellipse">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4400"/>
            <a:endParaRPr lang="zh-CN" altLang="en-US" sz="2000" b="1" i="1">
              <a:solidFill>
                <a:schemeClr val="tx1"/>
              </a:solidFill>
            </a:endParaRPr>
          </a:p>
        </p:txBody>
      </p:sp>
      <p:sp>
        <p:nvSpPr>
          <p:cNvPr id="110" name="iṥḻîďé"/>
          <p:cNvSpPr/>
          <p:nvPr/>
        </p:nvSpPr>
        <p:spPr>
          <a:xfrm>
            <a:off x="3746500" y="4138295"/>
            <a:ext cx="1853565" cy="1853565"/>
          </a:xfrm>
          <a:prstGeom prst="roundRect">
            <a:avLst>
              <a:gd name="adj" fmla="val 4178"/>
            </a:avLst>
          </a:prstGeom>
          <a:solidFill>
            <a:schemeClr val="bg1"/>
          </a:solidFill>
          <a:ln w="3175" cap="rnd">
            <a:solidFill>
              <a:srgbClr val="3D6D84"/>
            </a:solidFill>
            <a:prstDash val="sysDot"/>
            <a:rou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113" name="îšľiḑè"/>
          <p:cNvSpPr txBox="1"/>
          <p:nvPr/>
        </p:nvSpPr>
        <p:spPr>
          <a:xfrm>
            <a:off x="3926840" y="5237480"/>
            <a:ext cx="1493520" cy="519430"/>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spc="150" dirty="0">
                <a:solidFill>
                  <a:schemeClr val="tx1"/>
                </a:solidFill>
                <a:uFillTx/>
                <a:latin typeface="思源黑体 Normal" panose="020B0400000000000000" charset="-122"/>
                <a:ea typeface="思源黑体 Normal" panose="020B0400000000000000" charset="-122"/>
                <a:sym typeface="+mn-ea"/>
              </a:rPr>
              <a:t>信息处理</a:t>
            </a:r>
            <a:endParaRPr lang="en-US" altLang="zh-CN" sz="2000" spc="150" dirty="0">
              <a:solidFill>
                <a:schemeClr val="tx1"/>
              </a:solidFill>
              <a:uFillTx/>
              <a:latin typeface="思源黑体 Normal" panose="020B0400000000000000" charset="-122"/>
              <a:ea typeface="思源黑体 Normal" panose="020B0400000000000000" charset="-122"/>
              <a:sym typeface="+mn-ea"/>
            </a:endParaRPr>
          </a:p>
        </p:txBody>
      </p:sp>
      <p:sp>
        <p:nvSpPr>
          <p:cNvPr id="112" name="í$ḷîḑe"/>
          <p:cNvSpPr/>
          <p:nvPr/>
        </p:nvSpPr>
        <p:spPr>
          <a:xfrm>
            <a:off x="4348480" y="4393565"/>
            <a:ext cx="649605" cy="649605"/>
          </a:xfrm>
          <a:prstGeom prst="ellipse">
            <a:avLst/>
          </a:prstGeom>
          <a:solidFill>
            <a:schemeClr val="accent2"/>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4400"/>
            <a:endParaRPr lang="zh-CN" altLang="en-US" sz="2000" b="1" i="1">
              <a:solidFill>
                <a:schemeClr val="tx1"/>
              </a:solidFill>
            </a:endParaRPr>
          </a:p>
        </p:txBody>
      </p:sp>
      <p:sp>
        <p:nvSpPr>
          <p:cNvPr id="114" name="iṡḷîdé"/>
          <p:cNvSpPr/>
          <p:nvPr/>
        </p:nvSpPr>
        <p:spPr>
          <a:xfrm>
            <a:off x="904875" y="4138295"/>
            <a:ext cx="1853565" cy="1853565"/>
          </a:xfrm>
          <a:prstGeom prst="roundRect">
            <a:avLst>
              <a:gd name="adj" fmla="val 4178"/>
            </a:avLst>
          </a:prstGeom>
          <a:solidFill>
            <a:schemeClr val="bg1"/>
          </a:solidFill>
          <a:ln w="3175" cap="rnd">
            <a:solidFill>
              <a:srgbClr val="3D6D84"/>
            </a:solidFill>
            <a:prstDash val="sysDot"/>
            <a:rou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117" name="ïŝlîďé"/>
          <p:cNvSpPr txBox="1"/>
          <p:nvPr/>
        </p:nvSpPr>
        <p:spPr>
          <a:xfrm>
            <a:off x="1085215" y="5237480"/>
            <a:ext cx="1493520" cy="519430"/>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spc="150" dirty="0">
                <a:solidFill>
                  <a:schemeClr val="tx1"/>
                </a:solidFill>
                <a:uFillTx/>
                <a:latin typeface="思源黑体 Normal" panose="020B0400000000000000" charset="-122"/>
                <a:ea typeface="思源黑体 Normal" panose="020B0400000000000000" charset="-122"/>
                <a:sym typeface="+mn-ea"/>
              </a:rPr>
              <a:t>数字运用</a:t>
            </a:r>
            <a:endParaRPr lang="en-US" altLang="zh-CN" sz="2000" spc="150" dirty="0">
              <a:solidFill>
                <a:schemeClr val="tx1"/>
              </a:solidFill>
              <a:uFillTx/>
              <a:latin typeface="思源黑体 Normal" panose="020B0400000000000000" charset="-122"/>
              <a:ea typeface="思源黑体 Normal" panose="020B0400000000000000" charset="-122"/>
              <a:sym typeface="+mn-ea"/>
            </a:endParaRPr>
          </a:p>
        </p:txBody>
      </p:sp>
      <p:sp>
        <p:nvSpPr>
          <p:cNvPr id="116" name="iṡliḍê"/>
          <p:cNvSpPr/>
          <p:nvPr/>
        </p:nvSpPr>
        <p:spPr>
          <a:xfrm>
            <a:off x="1506855" y="4393565"/>
            <a:ext cx="649605" cy="649605"/>
          </a:xfrm>
          <a:prstGeom prst="ellipse">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4400"/>
            <a:endParaRPr lang="zh-CN" altLang="en-US" sz="2000" b="1" i="1">
              <a:solidFill>
                <a:schemeClr val="tx1"/>
              </a:solidFill>
            </a:endParaRPr>
          </a:p>
        </p:txBody>
      </p:sp>
      <p:pic>
        <p:nvPicPr>
          <p:cNvPr id="8" name="图片 7" descr="32313534303431313b32313534303339323bbacfd7f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8640" y="1878965"/>
            <a:ext cx="619125" cy="619125"/>
          </a:xfrm>
          <a:prstGeom prst="rect">
            <a:avLst/>
          </a:prstGeom>
        </p:spPr>
      </p:pic>
      <p:pic>
        <p:nvPicPr>
          <p:cNvPr id="10" name="图片 9" descr="333438313030323b333437373333393bb9b5cda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060" y="1993900"/>
            <a:ext cx="418465" cy="418465"/>
          </a:xfrm>
          <a:prstGeom prst="rect">
            <a:avLst/>
          </a:prstGeom>
        </p:spPr>
      </p:pic>
      <p:pic>
        <p:nvPicPr>
          <p:cNvPr id="11" name="图片 10" descr="333438303936333b333437363838313bcecacce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99325" y="1963420"/>
            <a:ext cx="429895" cy="429895"/>
          </a:xfrm>
          <a:prstGeom prst="rect">
            <a:avLst/>
          </a:prstGeom>
        </p:spPr>
      </p:pic>
      <p:pic>
        <p:nvPicPr>
          <p:cNvPr id="12" name="图片 11" descr="343538343038393b343539303431333bd1a7cfb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35235" y="1993900"/>
            <a:ext cx="419735" cy="419735"/>
          </a:xfrm>
          <a:prstGeom prst="rect">
            <a:avLst/>
          </a:prstGeom>
        </p:spPr>
      </p:pic>
      <p:pic>
        <p:nvPicPr>
          <p:cNvPr id="14" name="图片 13" descr="333437323830343b333530353039353bb4b4d0c2"/>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1390" y="4513580"/>
            <a:ext cx="396000" cy="396000"/>
          </a:xfrm>
          <a:prstGeom prst="rect">
            <a:avLst/>
          </a:prstGeom>
        </p:spPr>
      </p:pic>
      <p:pic>
        <p:nvPicPr>
          <p:cNvPr id="15" name="图片 14" descr="343435383036383b343532333937363bd3a2d3efcbaec6bd"/>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42855" y="4496435"/>
            <a:ext cx="440055" cy="440055"/>
          </a:xfrm>
          <a:prstGeom prst="rect">
            <a:avLst/>
          </a:prstGeom>
        </p:spPr>
      </p:pic>
      <p:pic>
        <p:nvPicPr>
          <p:cNvPr id="16" name="图片 15" descr="343435383135363b333633323735333bd0c5cfa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31360" y="4567555"/>
            <a:ext cx="288000" cy="288000"/>
          </a:xfrm>
          <a:prstGeom prst="rect">
            <a:avLst/>
          </a:prstGeom>
        </p:spPr>
      </p:pic>
      <p:pic>
        <p:nvPicPr>
          <p:cNvPr id="17" name="图片 16" descr="343435383139353b333636313235393bbba5c1aacdf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38935" y="4526915"/>
            <a:ext cx="398145" cy="398145"/>
          </a:xfrm>
          <a:prstGeom prst="rect">
            <a:avLst/>
          </a:prstGeom>
        </p:spPr>
      </p:pic>
    </p:spTree>
    <p:custDataLst>
      <p:tags r:id="rId18"/>
    </p:custData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能力的分类</a:t>
            </a:r>
            <a:r>
              <a:rPr lang="en-US" altLang="zh-CN"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a:t>
            </a:r>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技能</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4" name="文本框 43"/>
          <p:cNvSpPr txBox="1"/>
          <p:nvPr/>
        </p:nvSpPr>
        <p:spPr>
          <a:xfrm>
            <a:off x="489585" y="1466850"/>
            <a:ext cx="10979785" cy="460375"/>
          </a:xfrm>
          <a:prstGeom prst="rect">
            <a:avLst/>
          </a:prstGeom>
          <a:noFill/>
          <a:ln w="9525">
            <a:noFill/>
          </a:ln>
        </p:spPr>
        <p:txBody>
          <a:bodyPr wrap="square">
            <a:spAutoFit/>
          </a:bodyPr>
          <a:p>
            <a:pPr indent="0">
              <a:buNone/>
            </a:pP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辛迪</a:t>
            </a:r>
            <a:r>
              <a:rPr lang="en-US" altLang="zh-CN"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a:t>
            </a: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梵和理查德</a:t>
            </a:r>
            <a:r>
              <a:rPr lang="en-US" altLang="zh-CN"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a:t>
            </a: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鲍尔斯将</a:t>
            </a:r>
            <a:r>
              <a:rPr lang="zh-CN" altLang="en-US" sz="2400" b="1" spc="150">
                <a:solidFill>
                  <a:srgbClr val="C00000"/>
                </a:solidFill>
                <a:uFillTx/>
                <a:latin typeface="思源黑体 Normal" panose="020B0400000000000000" charset="-122"/>
                <a:ea typeface="思源黑体 Normal" panose="020B0400000000000000" charset="-122"/>
                <a:cs typeface="思源黑体 Normal" panose="020B0400000000000000" charset="-122"/>
              </a:rPr>
              <a:t>技能</a:t>
            </a: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分为三种类型：</a:t>
            </a:r>
            <a:endPar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cxnSp>
        <p:nvCxnSpPr>
          <p:cNvPr id="45" name="直接连接符 44"/>
          <p:cNvCxnSpPr/>
          <p:nvPr/>
        </p:nvCxnSpPr>
        <p:spPr>
          <a:xfrm>
            <a:off x="3025140" y="2783840"/>
            <a:ext cx="0" cy="3060000"/>
          </a:xfrm>
          <a:prstGeom prst="line">
            <a:avLst/>
          </a:prstGeom>
          <a:solidFill>
            <a:srgbClr val="7CC9C9"/>
          </a:solidFill>
          <a:ln w="22225" cap="rnd">
            <a:solidFill>
              <a:srgbClr val="7CC9C9"/>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37" name="iṣḷíḑê"/>
          <p:cNvSpPr/>
          <p:nvPr/>
        </p:nvSpPr>
        <p:spPr bwMode="auto">
          <a:xfrm>
            <a:off x="3201670" y="2382520"/>
            <a:ext cx="8579485" cy="123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00000"/>
              </a:lnSpc>
              <a:spcBef>
                <a:spcPct val="0"/>
              </a:spcBef>
            </a:pPr>
            <a:r>
              <a:rPr lang="en-US" altLang="zh-CN" sz="1700" dirty="0">
                <a:latin typeface="思源黑体 Normal" panose="020B0400000000000000" charset="-122"/>
                <a:ea typeface="思源黑体 Normal" panose="020B0400000000000000" charset="-122"/>
              </a:rPr>
              <a:t>与专业学习或工作内容直接相关，需要经过有意识、专门的培训获得，不能迁移。</a:t>
            </a:r>
            <a:endParaRPr lang="en-US" altLang="zh-CN" sz="1700" dirty="0">
              <a:latin typeface="思源黑体 Normal" panose="020B0400000000000000" charset="-122"/>
              <a:ea typeface="思源黑体 Normal" panose="020B0400000000000000" charset="-122"/>
            </a:endParaRPr>
          </a:p>
        </p:txBody>
      </p:sp>
      <p:sp>
        <p:nvSpPr>
          <p:cNvPr id="134" name="ïṣḷîḋè"/>
          <p:cNvSpPr/>
          <p:nvPr/>
        </p:nvSpPr>
        <p:spPr bwMode="auto">
          <a:xfrm>
            <a:off x="2957195" y="2694305"/>
            <a:ext cx="135255" cy="135255"/>
          </a:xfrm>
          <a:prstGeom prst="ellipse">
            <a:avLst/>
          </a:prstGeom>
          <a:solidFill>
            <a:srgbClr val="7CC9C9"/>
          </a:solidFill>
          <a:ln w="38100">
            <a:solidFill>
              <a:srgbClr val="7CC9C9"/>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latin typeface="思源黑体 Normal" panose="020B0400000000000000" charset="-122"/>
              <a:ea typeface="思源黑体 Normal" panose="020B0400000000000000" charset="-122"/>
            </a:endParaRPr>
          </a:p>
        </p:txBody>
      </p:sp>
      <p:sp>
        <p:nvSpPr>
          <p:cNvPr id="135" name="íṣľïḋé"/>
          <p:cNvSpPr/>
          <p:nvPr/>
        </p:nvSpPr>
        <p:spPr bwMode="auto">
          <a:xfrm>
            <a:off x="623570" y="2593340"/>
            <a:ext cx="1744345" cy="337185"/>
          </a:xfrm>
          <a:prstGeom prst="rect">
            <a:avLst/>
          </a:prstGeom>
          <a:solidFill>
            <a:srgbClr val="7CC9C9"/>
          </a:solidFill>
          <a:ln w="2222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Autofit/>
          </a:bodyPr>
          <a:lstStyle/>
          <a:p>
            <a:pPr algn="ctr">
              <a:lnSpc>
                <a:spcPct val="100000"/>
              </a:lnSpc>
            </a:pPr>
            <a:r>
              <a:rPr lang="en-US" altLang="zh-CN" sz="1800">
                <a:solidFill>
                  <a:schemeClr val="tx1"/>
                </a:solidFill>
                <a:effectLst/>
                <a:latin typeface="思源黑体 Normal" panose="020B0400000000000000" charset="-122"/>
                <a:ea typeface="思源黑体 Normal" panose="020B0400000000000000" charset="-122"/>
              </a:rPr>
              <a:t>专业知识技能</a:t>
            </a:r>
            <a:endParaRPr lang="en-US" altLang="zh-CN" sz="1800">
              <a:solidFill>
                <a:schemeClr val="tx1"/>
              </a:solidFill>
              <a:effectLst/>
              <a:latin typeface="思源黑体 Normal" panose="020B0400000000000000" charset="-122"/>
              <a:ea typeface="思源黑体 Normal" panose="020B0400000000000000" charset="-122"/>
            </a:endParaRPr>
          </a:p>
        </p:txBody>
      </p:sp>
      <p:cxnSp>
        <p:nvCxnSpPr>
          <p:cNvPr id="136" name="直接连接符 135"/>
          <p:cNvCxnSpPr>
            <a:stCxn id="134" idx="2"/>
            <a:endCxn id="135" idx="3"/>
          </p:cNvCxnSpPr>
          <p:nvPr/>
        </p:nvCxnSpPr>
        <p:spPr>
          <a:xfrm flipH="1">
            <a:off x="2378075" y="2762250"/>
            <a:ext cx="589280" cy="0"/>
          </a:xfrm>
          <a:prstGeom prst="line">
            <a:avLst/>
          </a:prstGeom>
          <a:solidFill>
            <a:srgbClr val="7CC9C9"/>
          </a:solidFill>
          <a:ln w="3175" cap="rnd">
            <a:solidFill>
              <a:srgbClr val="7CC9C9"/>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31" name="îṥliḓé"/>
          <p:cNvSpPr/>
          <p:nvPr/>
        </p:nvSpPr>
        <p:spPr bwMode="auto">
          <a:xfrm>
            <a:off x="3201670" y="3679190"/>
            <a:ext cx="8579485" cy="136334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lnSpc>
                <a:spcPct val="200000"/>
              </a:lnSpc>
              <a:buClrTx/>
              <a:buSzTx/>
              <a:buFontTx/>
            </a:pPr>
            <a:r>
              <a:rPr lang="en-US" altLang="zh-CN" sz="1700" dirty="0">
                <a:latin typeface="思源黑体 Normal" panose="020B0400000000000000" charset="-122"/>
                <a:ea typeface="思源黑体 Normal" panose="020B0400000000000000" charset="-122"/>
                <a:sym typeface="+mn-ea"/>
              </a:rPr>
              <a:t>常被看做是</a:t>
            </a:r>
            <a:r>
              <a:rPr lang="en-US" altLang="zh-CN" sz="1700" dirty="0">
                <a:latin typeface="思源黑体 Normal" panose="020B0400000000000000" charset="-122"/>
                <a:ea typeface="思源黑体 Normal" panose="020B0400000000000000" charset="-122"/>
                <a:sym typeface="+mn-ea"/>
              </a:rPr>
              <a:t>个性品质，被用来描述人具有的某些特征。自我管理技能需要练习</a:t>
            </a:r>
            <a:r>
              <a:rPr lang="en-US" altLang="zh-CN" sz="1700" dirty="0">
                <a:latin typeface="思源黑体 Normal" panose="020B0400000000000000" charset="-122"/>
                <a:ea typeface="思源黑体 Normal" panose="020B0400000000000000" charset="-122"/>
                <a:sym typeface="+mn-ea"/>
              </a:rPr>
              <a:t>，</a:t>
            </a:r>
            <a:r>
              <a:rPr lang="en-US" altLang="zh-CN" sz="1700" dirty="0">
                <a:latin typeface="思源黑体 Normal" panose="020B0400000000000000" charset="-122"/>
                <a:ea typeface="思源黑体 Normal" panose="020B0400000000000000" charset="-122"/>
                <a:sym typeface="+mn-ea"/>
              </a:rPr>
              <a:t>可以从非工作领域转换到工作领域。</a:t>
            </a:r>
            <a:endParaRPr lang="en-US" altLang="zh-CN" sz="1700" dirty="0">
              <a:latin typeface="思源黑体 Normal" panose="020B0400000000000000" charset="-122"/>
              <a:ea typeface="思源黑体 Normal" panose="020B0400000000000000" charset="-122"/>
              <a:sym typeface="+mn-ea"/>
            </a:endParaRPr>
          </a:p>
        </p:txBody>
      </p:sp>
      <p:sp>
        <p:nvSpPr>
          <p:cNvPr id="128" name="ïśḷiḑé"/>
          <p:cNvSpPr/>
          <p:nvPr/>
        </p:nvSpPr>
        <p:spPr bwMode="auto">
          <a:xfrm>
            <a:off x="2957195" y="4248150"/>
            <a:ext cx="135255" cy="135255"/>
          </a:xfrm>
          <a:prstGeom prst="ellipse">
            <a:avLst/>
          </a:prstGeom>
          <a:solidFill>
            <a:srgbClr val="7CC9C9"/>
          </a:solidFill>
          <a:ln w="38100">
            <a:solidFill>
              <a:srgbClr val="7CC9C9"/>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latin typeface="思源黑体 Normal" panose="020B0400000000000000" charset="-122"/>
              <a:ea typeface="思源黑体 Normal" panose="020B0400000000000000" charset="-122"/>
            </a:endParaRPr>
          </a:p>
        </p:txBody>
      </p:sp>
      <p:sp>
        <p:nvSpPr>
          <p:cNvPr id="129" name="isļïdé"/>
          <p:cNvSpPr/>
          <p:nvPr/>
        </p:nvSpPr>
        <p:spPr bwMode="auto">
          <a:xfrm>
            <a:off x="623570" y="4147185"/>
            <a:ext cx="1744345" cy="337185"/>
          </a:xfrm>
          <a:prstGeom prst="rect">
            <a:avLst/>
          </a:prstGeom>
          <a:solidFill>
            <a:srgbClr val="7CC9C9"/>
          </a:solidFill>
          <a:ln w="22225">
            <a:noFill/>
          </a:ln>
        </p:spPr>
        <p:style>
          <a:lnRef idx="2">
            <a:schemeClr val="dk1"/>
          </a:lnRef>
          <a:fillRef idx="1">
            <a:schemeClr val="lt1"/>
          </a:fillRef>
          <a:effectRef idx="0">
            <a:schemeClr val="dk1"/>
          </a:effectRef>
          <a:fontRef idx="minor">
            <a:schemeClr val="dk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pPr>
            <a:r>
              <a:rPr lang="en-US" altLang="zh-CN" sz="1800">
                <a:solidFill>
                  <a:schemeClr val="tx1"/>
                </a:solidFill>
                <a:effectLst/>
                <a:latin typeface="思源黑体 Normal" panose="020B0400000000000000" charset="-122"/>
                <a:ea typeface="思源黑体 Normal" panose="020B0400000000000000" charset="-122"/>
                <a:sym typeface="+mn-ea"/>
              </a:rPr>
              <a:t>自我管理技能</a:t>
            </a:r>
            <a:endParaRPr lang="en-US" altLang="zh-CN" sz="1800">
              <a:solidFill>
                <a:schemeClr val="tx1"/>
              </a:solidFill>
              <a:effectLst/>
              <a:latin typeface="思源黑体 Normal" panose="020B0400000000000000" charset="-122"/>
              <a:ea typeface="思源黑体 Normal" panose="020B0400000000000000" charset="-122"/>
              <a:sym typeface="+mn-ea"/>
            </a:endParaRPr>
          </a:p>
        </p:txBody>
      </p:sp>
      <p:cxnSp>
        <p:nvCxnSpPr>
          <p:cNvPr id="130" name="直接连接符 129"/>
          <p:cNvCxnSpPr>
            <a:stCxn id="128" idx="2"/>
            <a:endCxn id="129" idx="3"/>
          </p:cNvCxnSpPr>
          <p:nvPr/>
        </p:nvCxnSpPr>
        <p:spPr>
          <a:xfrm flipH="1">
            <a:off x="2378075" y="4316095"/>
            <a:ext cx="589280" cy="0"/>
          </a:xfrm>
          <a:prstGeom prst="line">
            <a:avLst/>
          </a:prstGeom>
          <a:solidFill>
            <a:srgbClr val="7CC9C9"/>
          </a:solidFill>
          <a:ln w="3175" cap="rnd">
            <a:solidFill>
              <a:srgbClr val="7CC9C9"/>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5" name="ï$lïḋê"/>
          <p:cNvSpPr/>
          <p:nvPr/>
        </p:nvSpPr>
        <p:spPr bwMode="auto">
          <a:xfrm>
            <a:off x="3201670" y="5478780"/>
            <a:ext cx="8579485" cy="68262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lnSpc>
                <a:spcPct val="200000"/>
              </a:lnSpc>
              <a:buClrTx/>
              <a:buSzTx/>
            </a:pPr>
            <a:r>
              <a:rPr lang="en-US" altLang="zh-CN" sz="1600" dirty="0">
                <a:latin typeface="思源黑体 Normal" panose="020B0400000000000000" charset="-122"/>
                <a:ea typeface="思源黑体 Normal" panose="020B0400000000000000" charset="-122"/>
                <a:cs typeface="思源黑体 Normal" panose="020B0400000000000000" charset="-122"/>
                <a:sym typeface="+mn-ea"/>
              </a:rPr>
              <a:t>可迁移技能可以迁移应用于不同的工作之中。因此，也被称为“通用技能”。</a:t>
            </a:r>
            <a:endParaRPr lang="en-US" altLang="zh-CN" sz="1600" dirty="0">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22" name="îsḻïdé"/>
          <p:cNvSpPr/>
          <p:nvPr/>
        </p:nvSpPr>
        <p:spPr bwMode="auto">
          <a:xfrm>
            <a:off x="2957195" y="5811520"/>
            <a:ext cx="135255" cy="135255"/>
          </a:xfrm>
          <a:prstGeom prst="ellipse">
            <a:avLst/>
          </a:prstGeom>
          <a:solidFill>
            <a:srgbClr val="7CC9C9"/>
          </a:solidFill>
          <a:ln w="38100">
            <a:solidFill>
              <a:srgbClr val="7CC9C9"/>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latin typeface="思源黑体 Normal" panose="020B0400000000000000" charset="-122"/>
              <a:ea typeface="思源黑体 Normal" panose="020B0400000000000000" charset="-122"/>
            </a:endParaRPr>
          </a:p>
        </p:txBody>
      </p:sp>
      <p:sp>
        <p:nvSpPr>
          <p:cNvPr id="123" name="işḷiḓê"/>
          <p:cNvSpPr/>
          <p:nvPr/>
        </p:nvSpPr>
        <p:spPr bwMode="auto">
          <a:xfrm>
            <a:off x="624205" y="5710555"/>
            <a:ext cx="1743710" cy="337185"/>
          </a:xfrm>
          <a:prstGeom prst="rect">
            <a:avLst/>
          </a:prstGeom>
          <a:solidFill>
            <a:srgbClr val="7CC9C9"/>
          </a:solidFill>
          <a:ln w="22225">
            <a:noFill/>
          </a:ln>
        </p:spPr>
        <p:style>
          <a:lnRef idx="2">
            <a:schemeClr val="dk1"/>
          </a:lnRef>
          <a:fillRef idx="1">
            <a:schemeClr val="lt1"/>
          </a:fillRef>
          <a:effectRef idx="0">
            <a:schemeClr val="dk1"/>
          </a:effectRef>
          <a:fontRef idx="minor">
            <a:schemeClr val="dk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pPr>
            <a:r>
              <a:rPr lang="en-US" altLang="zh-CN" sz="1800">
                <a:solidFill>
                  <a:schemeClr val="tx1"/>
                </a:solidFill>
                <a:effectLst/>
                <a:latin typeface="思源黑体 Normal" panose="020B0400000000000000" charset="-122"/>
                <a:ea typeface="思源黑体 Normal" panose="020B0400000000000000" charset="-122"/>
                <a:sym typeface="+mn-ea"/>
              </a:rPr>
              <a:t>可迁移技能</a:t>
            </a:r>
            <a:endParaRPr lang="en-US" altLang="zh-CN" sz="1800">
              <a:solidFill>
                <a:schemeClr val="tx1"/>
              </a:solidFill>
              <a:effectLst/>
              <a:latin typeface="思源黑体 Normal" panose="020B0400000000000000" charset="-122"/>
              <a:ea typeface="思源黑体 Normal" panose="020B0400000000000000" charset="-122"/>
              <a:sym typeface="+mn-ea"/>
            </a:endParaRPr>
          </a:p>
        </p:txBody>
      </p:sp>
      <p:cxnSp>
        <p:nvCxnSpPr>
          <p:cNvPr id="124" name="直接连接符 123"/>
          <p:cNvCxnSpPr>
            <a:stCxn id="122" idx="2"/>
            <a:endCxn id="123" idx="3"/>
          </p:cNvCxnSpPr>
          <p:nvPr/>
        </p:nvCxnSpPr>
        <p:spPr>
          <a:xfrm flipH="1">
            <a:off x="2378075" y="5879465"/>
            <a:ext cx="589280" cy="0"/>
          </a:xfrm>
          <a:prstGeom prst="line">
            <a:avLst/>
          </a:prstGeom>
          <a:solidFill>
            <a:srgbClr val="7CC9C9"/>
          </a:solidFill>
          <a:ln w="3175" cap="rnd">
            <a:solidFill>
              <a:srgbClr val="7CC9C9"/>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能力的分类</a:t>
            </a:r>
            <a:r>
              <a:rPr lang="en-US" altLang="zh-CN"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——自我效能感</a:t>
            </a:r>
            <a:endParaRPr lang="en-US" altLang="zh-CN"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0" name="îṥľíḓê"/>
          <p:cNvSpPr/>
          <p:nvPr/>
        </p:nvSpPr>
        <p:spPr>
          <a:xfrm>
            <a:off x="6520441" y="2651418"/>
            <a:ext cx="537820" cy="537824"/>
          </a:xfrm>
          <a:prstGeom prst="ellipse">
            <a:avLst/>
          </a:prstGeom>
          <a:gradFill flip="none" rotWithShape="1">
            <a:gsLst>
              <a:gs pos="0">
                <a:schemeClr val="accent1"/>
              </a:gs>
              <a:gs pos="100000">
                <a:schemeClr val="accent1"/>
              </a:gs>
            </a:gsLst>
            <a:lin ang="16200000" scaled="1"/>
            <a:tileRect/>
          </a:gradFill>
          <a:ln>
            <a:noFill/>
          </a:ln>
          <a:effectLst>
            <a:outerShdw blurRad="812800" dist="342900" dir="5100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1" name="íśľiḓè"/>
          <p:cNvSpPr/>
          <p:nvPr/>
        </p:nvSpPr>
        <p:spPr bwMode="auto">
          <a:xfrm>
            <a:off x="6652233" y="2821380"/>
            <a:ext cx="274236" cy="197898"/>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3" name="íŝļiḍé"/>
          <p:cNvSpPr/>
          <p:nvPr/>
        </p:nvSpPr>
        <p:spPr>
          <a:xfrm>
            <a:off x="6520441" y="4509914"/>
            <a:ext cx="537820" cy="537824"/>
          </a:xfrm>
          <a:prstGeom prst="ellipse">
            <a:avLst/>
          </a:prstGeom>
          <a:gradFill flip="none" rotWithShape="1">
            <a:gsLst>
              <a:gs pos="0">
                <a:schemeClr val="accent1"/>
              </a:gs>
              <a:gs pos="100000">
                <a:schemeClr val="accent1"/>
              </a:gs>
            </a:gsLst>
            <a:lin ang="16200000" scaled="1"/>
            <a:tileRect/>
          </a:gradFill>
          <a:ln>
            <a:noFill/>
          </a:ln>
          <a:effectLst>
            <a:outerShdw blurRad="812800" dist="342900" dir="5100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64" name="isļïḓe"/>
          <p:cNvSpPr/>
          <p:nvPr/>
        </p:nvSpPr>
        <p:spPr bwMode="auto">
          <a:xfrm>
            <a:off x="6652232" y="4644380"/>
            <a:ext cx="274236" cy="268889"/>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38" name="组合 37"/>
          <p:cNvGrpSpPr/>
          <p:nvPr/>
        </p:nvGrpSpPr>
        <p:grpSpPr>
          <a:xfrm>
            <a:off x="1368425" y="2175510"/>
            <a:ext cx="3901146" cy="3314338"/>
            <a:chOff x="2598" y="3505"/>
            <a:chExt cx="5700" cy="4842"/>
          </a:xfrm>
        </p:grpSpPr>
        <p:sp>
          <p:nvSpPr>
            <p:cNvPr id="4" name="矩形: 圆角 2"/>
            <p:cNvSpPr/>
            <p:nvPr/>
          </p:nvSpPr>
          <p:spPr>
            <a:xfrm rot="2711802">
              <a:off x="3456" y="3505"/>
              <a:ext cx="4842" cy="4842"/>
            </a:xfrm>
            <a:prstGeom prst="roundRect">
              <a:avLst/>
            </a:prstGeom>
            <a:solidFill>
              <a:schemeClr val="bg1"/>
            </a:solidFill>
            <a:ln>
              <a:solidFill>
                <a:schemeClr val="bg1">
                  <a:lumMod val="85000"/>
                  <a:alpha val="74000"/>
                </a:schemeClr>
              </a:solidFill>
            </a:ln>
            <a:effectLst>
              <a:outerShdw blurRad="812800" dist="342900" dir="5100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3" name="矩形: 圆角 1"/>
            <p:cNvSpPr/>
            <p:nvPr/>
          </p:nvSpPr>
          <p:spPr>
            <a:xfrm rot="2711802">
              <a:off x="2598" y="3505"/>
              <a:ext cx="4842" cy="4842"/>
            </a:xfrm>
            <a:prstGeom prst="roundRect">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5" name="Circle"/>
            <p:cNvSpPr/>
            <p:nvPr/>
          </p:nvSpPr>
          <p:spPr>
            <a:xfrm>
              <a:off x="4417" y="3850"/>
              <a:ext cx="1167" cy="1167"/>
            </a:xfrm>
            <a:prstGeom prst="ellipse">
              <a:avLst/>
            </a:prstGeom>
            <a:gradFill>
              <a:gsLst>
                <a:gs pos="0">
                  <a:schemeClr val="bg1">
                    <a:alpha val="68000"/>
                  </a:schemeClr>
                </a:gs>
                <a:gs pos="100000">
                  <a:schemeClr val="bg1">
                    <a:alpha val="18000"/>
                  </a:schemeClr>
                </a:gs>
              </a:gsLst>
              <a:lin ang="30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7" name="Circle"/>
            <p:cNvSpPr/>
            <p:nvPr/>
          </p:nvSpPr>
          <p:spPr>
            <a:xfrm>
              <a:off x="4569" y="4001"/>
              <a:ext cx="864" cy="864"/>
            </a:xfrm>
            <a:prstGeom prst="ellipse">
              <a:avLst/>
            </a:pr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8" name="paper-plane_87312"/>
            <p:cNvSpPr>
              <a:spLocks noChangeAspect="1"/>
            </p:cNvSpPr>
            <p:nvPr/>
          </p:nvSpPr>
          <p:spPr bwMode="auto">
            <a:xfrm>
              <a:off x="4799" y="4206"/>
              <a:ext cx="473" cy="455"/>
            </a:xfrm>
            <a:custGeom>
              <a:avLst/>
              <a:gdLst>
                <a:gd name="T0" fmla="*/ 5605 w 5814"/>
                <a:gd name="T1" fmla="*/ 2151 h 5598"/>
                <a:gd name="T2" fmla="*/ 415 w 5814"/>
                <a:gd name="T3" fmla="*/ 62 h 5598"/>
                <a:gd name="T4" fmla="*/ 136 w 5814"/>
                <a:gd name="T5" fmla="*/ 200 h 5598"/>
                <a:gd name="T6" fmla="*/ 86 w 5814"/>
                <a:gd name="T7" fmla="*/ 470 h 5598"/>
                <a:gd name="T8" fmla="*/ 91 w 5814"/>
                <a:gd name="T9" fmla="*/ 475 h 5598"/>
                <a:gd name="T10" fmla="*/ 410 w 5814"/>
                <a:gd name="T11" fmla="*/ 1188 h 5598"/>
                <a:gd name="T12" fmla="*/ 722 w 5814"/>
                <a:gd name="T13" fmla="*/ 1831 h 5598"/>
                <a:gd name="T14" fmla="*/ 1893 w 5814"/>
                <a:gd name="T15" fmla="*/ 5251 h 5598"/>
                <a:gd name="T16" fmla="*/ 2257 w 5814"/>
                <a:gd name="T17" fmla="*/ 5347 h 5598"/>
                <a:gd name="T18" fmla="*/ 2931 w 5814"/>
                <a:gd name="T19" fmla="*/ 4665 h 5598"/>
                <a:gd name="T20" fmla="*/ 3786 w 5814"/>
                <a:gd name="T21" fmla="*/ 5293 h 5598"/>
                <a:gd name="T22" fmla="*/ 3876 w 5814"/>
                <a:gd name="T23" fmla="*/ 5432 h 5598"/>
                <a:gd name="T24" fmla="*/ 4247 w 5814"/>
                <a:gd name="T25" fmla="*/ 5432 h 5598"/>
                <a:gd name="T26" fmla="*/ 4576 w 5814"/>
                <a:gd name="T27" fmla="*/ 3265 h 5598"/>
                <a:gd name="T28" fmla="*/ 5656 w 5814"/>
                <a:gd name="T29" fmla="*/ 2545 h 5598"/>
                <a:gd name="T30" fmla="*/ 5605 w 5814"/>
                <a:gd name="T31" fmla="*/ 2151 h 5598"/>
                <a:gd name="T32" fmla="*/ 4145 w 5814"/>
                <a:gd name="T33" fmla="*/ 4175 h 5598"/>
                <a:gd name="T34" fmla="*/ 3988 w 5814"/>
                <a:gd name="T35" fmla="*/ 4868 h 5598"/>
                <a:gd name="T36" fmla="*/ 3545 w 5814"/>
                <a:gd name="T37" fmla="*/ 4114 h 5598"/>
                <a:gd name="T38" fmla="*/ 3631 w 5814"/>
                <a:gd name="T39" fmla="*/ 4039 h 5598"/>
                <a:gd name="T40" fmla="*/ 3631 w 5814"/>
                <a:gd name="T41" fmla="*/ 3723 h 5598"/>
                <a:gd name="T42" fmla="*/ 1052 w 5814"/>
                <a:gd name="T43" fmla="*/ 997 h 5598"/>
                <a:gd name="T44" fmla="*/ 2027 w 5814"/>
                <a:gd name="T45" fmla="*/ 1616 h 5598"/>
                <a:gd name="T46" fmla="*/ 4030 w 5814"/>
                <a:gd name="T47" fmla="*/ 3192 h 5598"/>
                <a:gd name="T48" fmla="*/ 4183 w 5814"/>
                <a:gd name="T49" fmla="*/ 3252 h 5598"/>
                <a:gd name="T50" fmla="*/ 4145 w 5814"/>
                <a:gd name="T51" fmla="*/ 4175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14" h="5598">
                  <a:moveTo>
                    <a:pt x="5605" y="2151"/>
                  </a:moveTo>
                  <a:cubicBezTo>
                    <a:pt x="3810" y="1594"/>
                    <a:pt x="2113" y="862"/>
                    <a:pt x="415" y="62"/>
                  </a:cubicBezTo>
                  <a:cubicBezTo>
                    <a:pt x="281" y="0"/>
                    <a:pt x="160" y="92"/>
                    <a:pt x="136" y="200"/>
                  </a:cubicBezTo>
                  <a:cubicBezTo>
                    <a:pt x="45" y="245"/>
                    <a:pt x="0" y="368"/>
                    <a:pt x="86" y="470"/>
                  </a:cubicBezTo>
                  <a:cubicBezTo>
                    <a:pt x="88" y="472"/>
                    <a:pt x="89" y="473"/>
                    <a:pt x="91" y="475"/>
                  </a:cubicBezTo>
                  <a:cubicBezTo>
                    <a:pt x="109" y="703"/>
                    <a:pt x="331" y="1028"/>
                    <a:pt x="410" y="1188"/>
                  </a:cubicBezTo>
                  <a:cubicBezTo>
                    <a:pt x="514" y="1397"/>
                    <a:pt x="613" y="1617"/>
                    <a:pt x="722" y="1831"/>
                  </a:cubicBezTo>
                  <a:cubicBezTo>
                    <a:pt x="1109" y="2972"/>
                    <a:pt x="1511" y="4108"/>
                    <a:pt x="1893" y="5251"/>
                  </a:cubicBezTo>
                  <a:cubicBezTo>
                    <a:pt x="1942" y="5396"/>
                    <a:pt x="2142" y="5476"/>
                    <a:pt x="2257" y="5347"/>
                  </a:cubicBezTo>
                  <a:cubicBezTo>
                    <a:pt x="2471" y="5104"/>
                    <a:pt x="2698" y="4882"/>
                    <a:pt x="2931" y="4665"/>
                  </a:cubicBezTo>
                  <a:cubicBezTo>
                    <a:pt x="3191" y="4896"/>
                    <a:pt x="3477" y="5124"/>
                    <a:pt x="3786" y="5293"/>
                  </a:cubicBezTo>
                  <a:cubicBezTo>
                    <a:pt x="3818" y="5339"/>
                    <a:pt x="3842" y="5387"/>
                    <a:pt x="3876" y="5432"/>
                  </a:cubicBezTo>
                  <a:cubicBezTo>
                    <a:pt x="3960" y="5543"/>
                    <a:pt x="4176" y="5598"/>
                    <a:pt x="4247" y="5432"/>
                  </a:cubicBezTo>
                  <a:cubicBezTo>
                    <a:pt x="4506" y="4823"/>
                    <a:pt x="4762" y="3943"/>
                    <a:pt x="4576" y="3265"/>
                  </a:cubicBezTo>
                  <a:cubicBezTo>
                    <a:pt x="4947" y="3166"/>
                    <a:pt x="5272" y="2791"/>
                    <a:pt x="5656" y="2545"/>
                  </a:cubicBezTo>
                  <a:cubicBezTo>
                    <a:pt x="5814" y="2444"/>
                    <a:pt x="5785" y="2207"/>
                    <a:pt x="5605" y="2151"/>
                  </a:cubicBezTo>
                  <a:close/>
                  <a:moveTo>
                    <a:pt x="4145" y="4175"/>
                  </a:moveTo>
                  <a:cubicBezTo>
                    <a:pt x="4115" y="4412"/>
                    <a:pt x="4057" y="4641"/>
                    <a:pt x="3988" y="4868"/>
                  </a:cubicBezTo>
                  <a:cubicBezTo>
                    <a:pt x="3823" y="4627"/>
                    <a:pt x="3679" y="4374"/>
                    <a:pt x="3545" y="4114"/>
                  </a:cubicBezTo>
                  <a:cubicBezTo>
                    <a:pt x="3575" y="4089"/>
                    <a:pt x="3601" y="4063"/>
                    <a:pt x="3631" y="4039"/>
                  </a:cubicBezTo>
                  <a:cubicBezTo>
                    <a:pt x="3726" y="3962"/>
                    <a:pt x="3708" y="3802"/>
                    <a:pt x="3631" y="3723"/>
                  </a:cubicBezTo>
                  <a:cubicBezTo>
                    <a:pt x="2759" y="2826"/>
                    <a:pt x="1908" y="1909"/>
                    <a:pt x="1052" y="997"/>
                  </a:cubicBezTo>
                  <a:cubicBezTo>
                    <a:pt x="1384" y="1191"/>
                    <a:pt x="1709" y="1396"/>
                    <a:pt x="2027" y="1616"/>
                  </a:cubicBezTo>
                  <a:cubicBezTo>
                    <a:pt x="2705" y="2085"/>
                    <a:pt x="3318" y="2793"/>
                    <a:pt x="4030" y="3192"/>
                  </a:cubicBezTo>
                  <a:cubicBezTo>
                    <a:pt x="4083" y="3222"/>
                    <a:pt x="4132" y="3235"/>
                    <a:pt x="4183" y="3252"/>
                  </a:cubicBezTo>
                  <a:cubicBezTo>
                    <a:pt x="4153" y="3558"/>
                    <a:pt x="4183" y="3867"/>
                    <a:pt x="4145" y="4175"/>
                  </a:cubicBezTo>
                  <a:close/>
                </a:path>
              </a:pathLst>
            </a:custGeom>
            <a:gradFill flip="none" rotWithShape="1">
              <a:gsLst>
                <a:gs pos="0">
                  <a:schemeClr val="accent1"/>
                </a:gs>
                <a:gs pos="100000">
                  <a:schemeClr val="accent1"/>
                </a:gs>
              </a:gsLst>
              <a:lin ang="16200000" scaled="1"/>
              <a:tileRect/>
            </a:gradFill>
            <a:ln>
              <a:noFill/>
            </a:ln>
            <a:effectLst>
              <a:outerShdw blurRad="812800" dist="342900" dir="5100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0" name="文本框 29"/>
            <p:cNvSpPr txBox="1"/>
            <p:nvPr/>
          </p:nvSpPr>
          <p:spPr>
            <a:xfrm>
              <a:off x="3034" y="5277"/>
              <a:ext cx="4080" cy="2562"/>
            </a:xfrm>
            <a:prstGeom prst="rect">
              <a:avLst/>
            </a:prstGeom>
            <a:noFill/>
          </p:spPr>
          <p:txBody>
            <a:bodyPr wrap="square" rtlCol="0">
              <a:spAutoFit/>
            </a:bodyPr>
            <a:lstStyle/>
            <a:p>
              <a:pPr algn="ctr">
                <a:lnSpc>
                  <a:spcPct val="150000"/>
                </a:lnSpc>
              </a:pP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sym typeface="+mn-ea"/>
                </a:rPr>
                <a:t>自我效能感指个人对自己的能力，以及运用该能力将得到何种结果所持的信心。</a:t>
              </a:r>
              <a:endParaRPr lang="zh-CN" altLang="en-US" spc="15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sym typeface="+mn-ea"/>
              </a:endParaRPr>
            </a:p>
          </p:txBody>
        </p:sp>
      </p:grpSp>
      <p:sp>
        <p:nvSpPr>
          <p:cNvPr id="65" name="PA-文本框 64"/>
          <p:cNvSpPr txBox="1"/>
          <p:nvPr>
            <p:custDataLst>
              <p:tags r:id="rId2"/>
            </p:custDataLst>
          </p:nvPr>
        </p:nvSpPr>
        <p:spPr>
          <a:xfrm>
            <a:off x="7399655" y="2296795"/>
            <a:ext cx="4002405" cy="1291590"/>
          </a:xfrm>
          <a:prstGeom prst="rect">
            <a:avLst/>
          </a:prstGeom>
          <a:noFill/>
        </p:spPr>
        <p:txBody>
          <a:bodyPr wrap="square" rtlCol="0">
            <a:spAutoFit/>
          </a:bodyPr>
          <a:lstStyle/>
          <a:p>
            <a:pPr>
              <a:lnSpc>
                <a:spcPct val="150000"/>
              </a:lnSpc>
            </a:pPr>
            <a:r>
              <a:rPr lang="zh-CN" altLang="en-US" sz="1700" spc="100">
                <a:latin typeface="思源黑体 Normal" panose="020B0400000000000000" charset="-122"/>
                <a:ea typeface="思源黑体 Normal" panose="020B0400000000000000" charset="-122"/>
                <a:sym typeface="+mn-ea"/>
              </a:rPr>
              <a:t>自我效能感高的人具有较高的期望值，遇事理智，</a:t>
            </a:r>
            <a:r>
              <a:rPr lang="zh-CN" altLang="en-US" spc="100">
                <a:solidFill>
                  <a:srgbClr val="C00000"/>
                </a:solidFill>
                <a:latin typeface="思源黑体 Normal" panose="020B0400000000000000" charset="-122"/>
                <a:ea typeface="思源黑体 Normal" panose="020B0400000000000000" charset="-122"/>
                <a:sym typeface="+mn-ea"/>
              </a:rPr>
              <a:t>乐于迎接应急情况的挑战</a:t>
            </a:r>
            <a:r>
              <a:rPr lang="zh-CN" altLang="en-US" sz="1700" spc="100">
                <a:latin typeface="思源黑体 Normal" panose="020B0400000000000000" charset="-122"/>
                <a:ea typeface="思源黑体 Normal" panose="020B0400000000000000" charset="-122"/>
                <a:sym typeface="+mn-ea"/>
              </a:rPr>
              <a:t>，需要时能发挥智慧和技能。</a:t>
            </a:r>
            <a:endParaRPr lang="zh-CN" altLang="en-US" sz="1700" spc="100" dirty="0">
              <a:solidFill>
                <a:schemeClr val="bg1">
                  <a:lumMod val="65000"/>
                </a:schemeClr>
              </a:solidFill>
              <a:latin typeface="思源黑体 Normal" panose="020B0400000000000000" charset="-122"/>
              <a:ea typeface="思源黑体 Normal" panose="020B0400000000000000" charset="-122"/>
              <a:sym typeface="+mn-ea"/>
            </a:endParaRPr>
          </a:p>
        </p:txBody>
      </p:sp>
      <p:sp>
        <p:nvSpPr>
          <p:cNvPr id="66" name="文本框 65"/>
          <p:cNvSpPr txBox="1"/>
          <p:nvPr/>
        </p:nvSpPr>
        <p:spPr>
          <a:xfrm>
            <a:off x="7399655" y="4127500"/>
            <a:ext cx="4002405" cy="1291590"/>
          </a:xfrm>
          <a:prstGeom prst="rect">
            <a:avLst/>
          </a:prstGeom>
          <a:noFill/>
        </p:spPr>
        <p:txBody>
          <a:bodyPr wrap="square" rtlCol="0">
            <a:spAutoFit/>
          </a:bodyPr>
          <a:lstStyle/>
          <a:p>
            <a:pPr lvl="0" algn="l">
              <a:lnSpc>
                <a:spcPct val="150000"/>
              </a:lnSpc>
              <a:buClrTx/>
              <a:buSzTx/>
              <a:buFontTx/>
            </a:pPr>
            <a:r>
              <a:rPr lang="zh-CN" altLang="en-US" sz="1700" spc="100">
                <a:latin typeface="思源黑体 Normal" panose="020B0400000000000000" charset="-122"/>
                <a:ea typeface="思源黑体 Normal" panose="020B0400000000000000" charset="-122"/>
                <a:sym typeface="+mn-ea"/>
              </a:rPr>
              <a:t>自我效能感低的人</a:t>
            </a:r>
            <a:r>
              <a:rPr lang="zh-CN" altLang="en-US" spc="100">
                <a:solidFill>
                  <a:srgbClr val="C00000"/>
                </a:solidFill>
                <a:latin typeface="思源黑体 Normal" panose="020B0400000000000000" charset="-122"/>
                <a:ea typeface="思源黑体 Normal" panose="020B0400000000000000" charset="-122"/>
                <a:sym typeface="+mn-ea"/>
              </a:rPr>
              <a:t>容易畏缩不前</a:t>
            </a:r>
            <a:r>
              <a:rPr lang="zh-CN" altLang="en-US" sz="1700" spc="100">
                <a:latin typeface="思源黑体 Normal" panose="020B0400000000000000" charset="-122"/>
                <a:ea typeface="思源黑体 Normal" panose="020B0400000000000000" charset="-122"/>
                <a:sym typeface="+mn-ea"/>
              </a:rPr>
              <a:t>，情绪化地处理问题，当需要时，其知识和技能无以发挥。</a:t>
            </a:r>
            <a:endParaRPr lang="zh-CN" altLang="en-US" sz="1700" spc="100">
              <a:latin typeface="思源黑体 Normal" panose="020B0400000000000000" charset="-122"/>
              <a:ea typeface="思源黑体 Normal" panose="020B0400000000000000" charset="-122"/>
              <a:sym typeface="+mn-ea"/>
            </a:endParaRPr>
          </a:p>
        </p:txBody>
      </p:sp>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000" fill="hold"/>
                                        <p:tgtEl>
                                          <p:spTgt spid="60"/>
                                        </p:tgtEl>
                                        <p:attrNameLst>
                                          <p:attrName>ppt_x</p:attrName>
                                        </p:attrNameLst>
                                      </p:cBhvr>
                                      <p:tavLst>
                                        <p:tav tm="0">
                                          <p:val>
                                            <p:strVal val="#ppt_x"/>
                                          </p:val>
                                        </p:tav>
                                        <p:tav tm="100000">
                                          <p:val>
                                            <p:strVal val="#ppt_x"/>
                                          </p:val>
                                        </p:tav>
                                      </p:tavLst>
                                    </p:anim>
                                    <p:anim calcmode="lin" valueType="num">
                                      <p:cBhvr additive="base">
                                        <p:cTn id="8" dur="10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1000" fill="hold"/>
                                        <p:tgtEl>
                                          <p:spTgt spid="61"/>
                                        </p:tgtEl>
                                        <p:attrNameLst>
                                          <p:attrName>ppt_x</p:attrName>
                                        </p:attrNameLst>
                                      </p:cBhvr>
                                      <p:tavLst>
                                        <p:tav tm="0">
                                          <p:val>
                                            <p:strVal val="#ppt_x"/>
                                          </p:val>
                                        </p:tav>
                                        <p:tav tm="100000">
                                          <p:val>
                                            <p:strVal val="#ppt_x"/>
                                          </p:val>
                                        </p:tav>
                                      </p:tavLst>
                                    </p:anim>
                                    <p:anim calcmode="lin" valueType="num">
                                      <p:cBhvr additive="base">
                                        <p:cTn id="12" dur="10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1000" fill="hold"/>
                                        <p:tgtEl>
                                          <p:spTgt spid="63"/>
                                        </p:tgtEl>
                                        <p:attrNameLst>
                                          <p:attrName>ppt_x</p:attrName>
                                        </p:attrNameLst>
                                      </p:cBhvr>
                                      <p:tavLst>
                                        <p:tav tm="0">
                                          <p:val>
                                            <p:strVal val="#ppt_x"/>
                                          </p:val>
                                        </p:tav>
                                        <p:tav tm="100000">
                                          <p:val>
                                            <p:strVal val="#ppt_x"/>
                                          </p:val>
                                        </p:tav>
                                      </p:tavLst>
                                    </p:anim>
                                    <p:anim calcmode="lin" valueType="num">
                                      <p:cBhvr additive="base">
                                        <p:cTn id="16" dur="10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1000" fill="hold"/>
                                        <p:tgtEl>
                                          <p:spTgt spid="64"/>
                                        </p:tgtEl>
                                        <p:attrNameLst>
                                          <p:attrName>ppt_x</p:attrName>
                                        </p:attrNameLst>
                                      </p:cBhvr>
                                      <p:tavLst>
                                        <p:tav tm="0">
                                          <p:val>
                                            <p:strVal val="#ppt_x"/>
                                          </p:val>
                                        </p:tav>
                                        <p:tav tm="100000">
                                          <p:val>
                                            <p:strVal val="#ppt_x"/>
                                          </p:val>
                                        </p:tav>
                                      </p:tavLst>
                                    </p:anim>
                                    <p:anim calcmode="lin" valueType="num">
                                      <p:cBhvr additive="base">
                                        <p:cTn id="20" dur="10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1" grpId="0" bldLvl="0" animBg="1"/>
      <p:bldP spid="63" grpId="0" bldLvl="0" animBg="1"/>
      <p:bldP spid="64" grpId="0" bldLvl="0" animBg="1"/>
      <p:bldP spid="65" grpId="0"/>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技能与职业选择</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Rectangle: Rounded Corners 7"/>
          <p:cNvSpPr/>
          <p:nvPr/>
        </p:nvSpPr>
        <p:spPr>
          <a:xfrm>
            <a:off x="9175115" y="2968625"/>
            <a:ext cx="2056765" cy="2447290"/>
          </a:xfrm>
          <a:prstGeom prst="roundRect">
            <a:avLst>
              <a:gd name="adj" fmla="val 2131"/>
            </a:avLst>
          </a:prstGeom>
          <a:solidFill>
            <a:srgbClr val="D3DCDD"/>
          </a:solidFill>
          <a:ln w="15875">
            <a:noFill/>
          </a:ln>
          <a:effectLst>
            <a:outerShdw blurRad="203200" dist="266700" dir="2700000" sx="94000" sy="94000" algn="tl" rotWithShape="0">
              <a:srgbClr val="224A52">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800" dirty="0">
              <a:gradFill>
                <a:gsLst>
                  <a:gs pos="0">
                    <a:srgbClr val="FD7237"/>
                  </a:gs>
                  <a:gs pos="100000">
                    <a:srgbClr val="FD444A"/>
                  </a:gs>
                </a:gsLst>
                <a:lin ang="5400000" scaled="1"/>
              </a:gradFill>
              <a:latin typeface="思源黑体 CN Normal" panose="020B0400000000000000" pitchFamily="34" charset="-122"/>
              <a:ea typeface="思源黑体 CN Normal" panose="020B0400000000000000" pitchFamily="34" charset="-122"/>
            </a:endParaRPr>
          </a:p>
        </p:txBody>
      </p:sp>
      <p:sp>
        <p:nvSpPr>
          <p:cNvPr id="7" name="TextBox 31"/>
          <p:cNvSpPr txBox="1"/>
          <p:nvPr/>
        </p:nvSpPr>
        <p:spPr>
          <a:xfrm>
            <a:off x="9276715" y="3123565"/>
            <a:ext cx="1854200" cy="708025"/>
          </a:xfrm>
          <a:prstGeom prst="rect">
            <a:avLst/>
          </a:prstGeom>
          <a:noFill/>
        </p:spPr>
        <p:txBody>
          <a:bodyPr wrap="square" rtlCol="0">
            <a:spAutoFit/>
          </a:bodyPr>
          <a:p>
            <a:pPr algn="ctr"/>
            <a:r>
              <a:rPr lang="en-US" sz="4000" u="sng" dirty="0">
                <a:solidFill>
                  <a:srgbClr val="3D6D84"/>
                </a:solidFill>
                <a:latin typeface="思源黑体 CN Normal" panose="020B0400000000000000" pitchFamily="34" charset="-122"/>
                <a:ea typeface="思源黑体 CN Normal" panose="020B0400000000000000" pitchFamily="34" charset="-122"/>
              </a:rPr>
              <a:t>4</a:t>
            </a:r>
            <a:endParaRPr lang="en-US" sz="4000" u="sng" dirty="0">
              <a:solidFill>
                <a:srgbClr val="3D6D84"/>
              </a:solidFill>
              <a:latin typeface="思源黑体 CN Normal" panose="020B0400000000000000" pitchFamily="34" charset="-122"/>
              <a:ea typeface="思源黑体 CN Normal" panose="020B0400000000000000" pitchFamily="34" charset="-122"/>
            </a:endParaRPr>
          </a:p>
        </p:txBody>
      </p:sp>
      <p:sp>
        <p:nvSpPr>
          <p:cNvPr id="8" name="TextBox 32"/>
          <p:cNvSpPr txBox="1"/>
          <p:nvPr/>
        </p:nvSpPr>
        <p:spPr>
          <a:xfrm>
            <a:off x="9276715" y="3884930"/>
            <a:ext cx="1854200" cy="1407160"/>
          </a:xfrm>
          <a:prstGeom prst="rect">
            <a:avLst/>
          </a:prstGeom>
          <a:noFill/>
        </p:spPr>
        <p:txBody>
          <a:bodyPr wrap="square" rtlCol="0">
            <a:spAutoFit/>
          </a:bodyPr>
          <a:p>
            <a:pPr lvl="0" algn="ctr">
              <a:lnSpc>
                <a:spcPct val="150000"/>
              </a:lnSpc>
              <a:buClrTx/>
              <a:buSzTx/>
              <a:buFontTx/>
            </a:pPr>
            <a:r>
              <a:rPr lang="en-US" sz="1900" spc="150">
                <a:uFillTx/>
                <a:latin typeface="思源黑体 CN Normal" panose="020B0400000000000000" pitchFamily="34" charset="-122"/>
                <a:ea typeface="思源黑体 CN Normal" panose="020B0400000000000000" pitchFamily="34" charset="-122"/>
                <a:sym typeface="+mn-ea"/>
              </a:rPr>
              <a:t>注意特殊技能和专业技能与职业相吻合</a:t>
            </a:r>
            <a:endParaRPr lang="en-US" sz="1900" spc="150">
              <a:uFillTx/>
              <a:latin typeface="思源黑体 CN Normal" panose="020B0400000000000000" pitchFamily="34" charset="-122"/>
              <a:ea typeface="思源黑体 CN Normal" panose="020B0400000000000000" pitchFamily="34" charset="-122"/>
              <a:sym typeface="+mn-ea"/>
            </a:endParaRPr>
          </a:p>
        </p:txBody>
      </p:sp>
      <p:sp>
        <p:nvSpPr>
          <p:cNvPr id="10" name="Rectangle: Rounded Corners 6"/>
          <p:cNvSpPr/>
          <p:nvPr/>
        </p:nvSpPr>
        <p:spPr>
          <a:xfrm>
            <a:off x="6436995" y="2592705"/>
            <a:ext cx="2056765" cy="2447290"/>
          </a:xfrm>
          <a:prstGeom prst="roundRect">
            <a:avLst>
              <a:gd name="adj" fmla="val 2131"/>
            </a:avLst>
          </a:prstGeom>
          <a:solidFill>
            <a:srgbClr val="D3DCDD"/>
          </a:solidFill>
          <a:ln w="15875">
            <a:noFill/>
          </a:ln>
          <a:effectLst>
            <a:outerShdw blurRad="203200" dist="266700" dir="2700000" sx="94000" sy="94000" algn="tl" rotWithShape="0">
              <a:srgbClr val="224A52">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800">
              <a:gradFill>
                <a:gsLst>
                  <a:gs pos="0">
                    <a:srgbClr val="FD7237"/>
                  </a:gs>
                  <a:gs pos="100000">
                    <a:srgbClr val="FD444A"/>
                  </a:gs>
                </a:gsLst>
                <a:lin ang="5400000" scaled="1"/>
              </a:gradFill>
              <a:latin typeface="思源黑体 CN Normal" panose="020B0400000000000000" pitchFamily="34" charset="-122"/>
              <a:ea typeface="思源黑体 CN Normal" panose="020B0400000000000000" pitchFamily="34" charset="-122"/>
            </a:endParaRPr>
          </a:p>
        </p:txBody>
      </p:sp>
      <p:sp>
        <p:nvSpPr>
          <p:cNvPr id="12" name="TextBox 24"/>
          <p:cNvSpPr txBox="1"/>
          <p:nvPr/>
        </p:nvSpPr>
        <p:spPr>
          <a:xfrm>
            <a:off x="6537960" y="2828925"/>
            <a:ext cx="1854200" cy="708025"/>
          </a:xfrm>
          <a:prstGeom prst="rect">
            <a:avLst/>
          </a:prstGeom>
          <a:noFill/>
        </p:spPr>
        <p:txBody>
          <a:bodyPr wrap="square" rtlCol="0">
            <a:spAutoFit/>
          </a:bodyPr>
          <a:p>
            <a:pPr algn="ctr"/>
            <a:r>
              <a:rPr lang="en-US" sz="4000" u="sng">
                <a:solidFill>
                  <a:srgbClr val="3D6D84"/>
                </a:solidFill>
                <a:latin typeface="思源黑体 CN Normal" panose="020B0400000000000000" pitchFamily="34" charset="-122"/>
                <a:ea typeface="思源黑体 CN Normal" panose="020B0400000000000000" pitchFamily="34" charset="-122"/>
              </a:rPr>
              <a:t>3</a:t>
            </a:r>
            <a:endParaRPr lang="en-US" sz="4000" u="sng" dirty="0">
              <a:solidFill>
                <a:srgbClr val="3D6D84"/>
              </a:solidFill>
              <a:latin typeface="思源黑体 CN Normal" panose="020B0400000000000000" pitchFamily="34" charset="-122"/>
              <a:ea typeface="思源黑体 CN Normal" panose="020B0400000000000000" pitchFamily="34" charset="-122"/>
            </a:endParaRPr>
          </a:p>
        </p:txBody>
      </p:sp>
      <p:sp>
        <p:nvSpPr>
          <p:cNvPr id="4" name="TextBox 25"/>
          <p:cNvSpPr txBox="1"/>
          <p:nvPr/>
        </p:nvSpPr>
        <p:spPr>
          <a:xfrm>
            <a:off x="6447155" y="3732530"/>
            <a:ext cx="2045970" cy="968375"/>
          </a:xfrm>
          <a:prstGeom prst="rect">
            <a:avLst/>
          </a:prstGeom>
          <a:noFill/>
        </p:spPr>
        <p:txBody>
          <a:bodyPr wrap="square" rtlCol="0">
            <a:spAutoFit/>
          </a:bodyPr>
          <a:p>
            <a:pPr lvl="0" algn="ctr">
              <a:lnSpc>
                <a:spcPct val="150000"/>
              </a:lnSpc>
              <a:buClrTx/>
              <a:buSzTx/>
              <a:buFontTx/>
            </a:pPr>
            <a:r>
              <a:rPr lang="en-US" sz="1900" spc="150">
                <a:uFillTx/>
                <a:latin typeface="思源黑体 CN Normal" panose="020B0400000000000000" pitchFamily="34" charset="-122"/>
                <a:ea typeface="思源黑体 CN Normal" panose="020B0400000000000000" pitchFamily="34" charset="-122"/>
                <a:sym typeface="+mn-ea"/>
              </a:rPr>
              <a:t>注意可迁移技能与职业相吻合</a:t>
            </a:r>
            <a:endParaRPr lang="en-US" sz="1900" spc="150">
              <a:uFillTx/>
              <a:latin typeface="思源黑体 CN Normal" panose="020B0400000000000000" pitchFamily="34" charset="-122"/>
              <a:ea typeface="思源黑体 CN Normal" panose="020B0400000000000000" pitchFamily="34" charset="-122"/>
              <a:sym typeface="+mn-ea"/>
            </a:endParaRPr>
          </a:p>
        </p:txBody>
      </p:sp>
      <p:sp>
        <p:nvSpPr>
          <p:cNvPr id="15" name="Rectangle: Rounded Corners 5"/>
          <p:cNvSpPr/>
          <p:nvPr/>
        </p:nvSpPr>
        <p:spPr>
          <a:xfrm>
            <a:off x="3698240" y="1968500"/>
            <a:ext cx="2056765" cy="2447290"/>
          </a:xfrm>
          <a:prstGeom prst="roundRect">
            <a:avLst>
              <a:gd name="adj" fmla="val 2131"/>
            </a:avLst>
          </a:prstGeom>
          <a:solidFill>
            <a:srgbClr val="D3DCDD"/>
          </a:solidFill>
          <a:ln w="15875">
            <a:noFill/>
          </a:ln>
          <a:effectLst>
            <a:outerShdw blurRad="203200" dist="266700" dir="2700000" sx="94000" sy="94000" algn="tl" rotWithShape="0">
              <a:srgbClr val="224A52">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800" dirty="0">
              <a:gradFill>
                <a:gsLst>
                  <a:gs pos="0">
                    <a:srgbClr val="FD7237"/>
                  </a:gs>
                  <a:gs pos="100000">
                    <a:srgbClr val="FD444A"/>
                  </a:gs>
                </a:gsLst>
                <a:lin ang="5400000" scaled="1"/>
              </a:gradFill>
              <a:latin typeface="思源黑体 CN Normal" panose="020B0400000000000000" pitchFamily="34" charset="-122"/>
              <a:ea typeface="思源黑体 CN Normal" panose="020B0400000000000000" pitchFamily="34" charset="-122"/>
            </a:endParaRPr>
          </a:p>
        </p:txBody>
      </p:sp>
      <p:sp>
        <p:nvSpPr>
          <p:cNvPr id="17" name="TextBox 21"/>
          <p:cNvSpPr txBox="1"/>
          <p:nvPr/>
        </p:nvSpPr>
        <p:spPr>
          <a:xfrm>
            <a:off x="3799840" y="2164080"/>
            <a:ext cx="1854200" cy="708025"/>
          </a:xfrm>
          <a:prstGeom prst="rect">
            <a:avLst/>
          </a:prstGeom>
          <a:noFill/>
        </p:spPr>
        <p:txBody>
          <a:bodyPr wrap="square" rtlCol="0">
            <a:spAutoFit/>
          </a:bodyPr>
          <a:p>
            <a:pPr algn="ctr"/>
            <a:r>
              <a:rPr lang="en-US" sz="4000" u="sng">
                <a:solidFill>
                  <a:srgbClr val="3D6D84"/>
                </a:solidFill>
                <a:latin typeface="思源黑体 CN Normal" panose="020B0400000000000000" pitchFamily="34" charset="-122"/>
                <a:ea typeface="思源黑体 CN Normal" panose="020B0400000000000000" pitchFamily="34" charset="-122"/>
              </a:rPr>
              <a:t>2</a:t>
            </a:r>
            <a:endParaRPr lang="en-US" sz="4000" u="sng" dirty="0">
              <a:solidFill>
                <a:srgbClr val="3D6D84"/>
              </a:solidFill>
              <a:latin typeface="思源黑体 CN Normal" panose="020B0400000000000000" pitchFamily="34" charset="-122"/>
              <a:ea typeface="思源黑体 CN Normal" panose="020B0400000000000000" pitchFamily="34" charset="-122"/>
            </a:endParaRPr>
          </a:p>
        </p:txBody>
      </p:sp>
      <p:sp>
        <p:nvSpPr>
          <p:cNvPr id="18" name="TextBox 22"/>
          <p:cNvSpPr txBox="1"/>
          <p:nvPr/>
        </p:nvSpPr>
        <p:spPr>
          <a:xfrm>
            <a:off x="3799840" y="3067685"/>
            <a:ext cx="1854200" cy="968375"/>
          </a:xfrm>
          <a:prstGeom prst="rect">
            <a:avLst/>
          </a:prstGeom>
          <a:noFill/>
        </p:spPr>
        <p:txBody>
          <a:bodyPr wrap="square" rtlCol="0">
            <a:spAutoFit/>
          </a:bodyPr>
          <a:p>
            <a:pPr lvl="0" algn="ctr">
              <a:lnSpc>
                <a:spcPct val="150000"/>
              </a:lnSpc>
              <a:buClrTx/>
              <a:buSzTx/>
              <a:buFontTx/>
            </a:pPr>
            <a:r>
              <a:rPr lang="en-US" sz="1900" spc="150">
                <a:uFillTx/>
                <a:latin typeface="思源黑体 CN Normal" panose="020B0400000000000000" pitchFamily="34" charset="-122"/>
                <a:ea typeface="思源黑体 CN Normal" panose="020B0400000000000000" pitchFamily="34" charset="-122"/>
                <a:sym typeface="+mn-ea"/>
              </a:rPr>
              <a:t>充分发挥优势技能的作用</a:t>
            </a:r>
            <a:endParaRPr lang="en-US" sz="1900" spc="150">
              <a:uFillTx/>
              <a:latin typeface="思源黑体 CN Normal" panose="020B0400000000000000" pitchFamily="34" charset="-122"/>
              <a:ea typeface="思源黑体 CN Normal" panose="020B0400000000000000" pitchFamily="34" charset="-122"/>
              <a:sym typeface="+mn-ea"/>
            </a:endParaRPr>
          </a:p>
        </p:txBody>
      </p:sp>
      <p:sp>
        <p:nvSpPr>
          <p:cNvPr id="20" name="Rectangle: Rounded Corners 4"/>
          <p:cNvSpPr/>
          <p:nvPr/>
        </p:nvSpPr>
        <p:spPr>
          <a:xfrm>
            <a:off x="960120" y="2604135"/>
            <a:ext cx="2056765" cy="2447290"/>
          </a:xfrm>
          <a:prstGeom prst="roundRect">
            <a:avLst>
              <a:gd name="adj" fmla="val 2131"/>
            </a:avLst>
          </a:prstGeom>
          <a:solidFill>
            <a:srgbClr val="D3DCDD"/>
          </a:solidFill>
          <a:ln w="15875">
            <a:noFill/>
          </a:ln>
          <a:effectLst>
            <a:outerShdw blurRad="203200" dist="266700" dir="2700000" sx="94000" sy="94000" algn="tl" rotWithShape="0">
              <a:srgbClr val="224A52">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800">
              <a:gradFill>
                <a:gsLst>
                  <a:gs pos="0">
                    <a:srgbClr val="FD7237"/>
                  </a:gs>
                  <a:gs pos="100000">
                    <a:srgbClr val="FD444A"/>
                  </a:gs>
                </a:gsLst>
                <a:lin ang="5400000" scaled="1"/>
              </a:gradFill>
              <a:latin typeface="思源黑体 CN Normal" panose="020B0400000000000000" pitchFamily="34" charset="-122"/>
              <a:ea typeface="思源黑体 CN Normal" panose="020B0400000000000000" pitchFamily="34" charset="-122"/>
            </a:endParaRPr>
          </a:p>
        </p:txBody>
      </p:sp>
      <p:sp>
        <p:nvSpPr>
          <p:cNvPr id="22" name="TextBox 17"/>
          <p:cNvSpPr txBox="1"/>
          <p:nvPr/>
        </p:nvSpPr>
        <p:spPr>
          <a:xfrm>
            <a:off x="1061085" y="2840355"/>
            <a:ext cx="1854200" cy="708025"/>
          </a:xfrm>
          <a:prstGeom prst="rect">
            <a:avLst/>
          </a:prstGeom>
          <a:noFill/>
        </p:spPr>
        <p:txBody>
          <a:bodyPr wrap="square" rtlCol="0">
            <a:spAutoFit/>
          </a:bodyPr>
          <a:p>
            <a:pPr algn="ctr"/>
            <a:r>
              <a:rPr lang="en-US" sz="4000" u="sng">
                <a:solidFill>
                  <a:srgbClr val="3D6D84"/>
                </a:solidFill>
                <a:latin typeface="思源黑体 CN Normal" panose="020B0400000000000000" pitchFamily="34" charset="-122"/>
                <a:ea typeface="思源黑体 CN Normal" panose="020B0400000000000000" pitchFamily="34" charset="-122"/>
              </a:rPr>
              <a:t>1</a:t>
            </a:r>
            <a:endParaRPr lang="en-US" sz="4000" u="sng" dirty="0">
              <a:solidFill>
                <a:srgbClr val="3D6D84"/>
              </a:solidFill>
              <a:latin typeface="思源黑体 CN Normal" panose="020B0400000000000000" pitchFamily="34" charset="-122"/>
              <a:ea typeface="思源黑体 CN Normal" panose="020B0400000000000000" pitchFamily="34" charset="-122"/>
            </a:endParaRPr>
          </a:p>
        </p:txBody>
      </p:sp>
      <p:sp>
        <p:nvSpPr>
          <p:cNvPr id="23" name="TextBox 18"/>
          <p:cNvSpPr txBox="1"/>
          <p:nvPr/>
        </p:nvSpPr>
        <p:spPr>
          <a:xfrm>
            <a:off x="1061085" y="3743960"/>
            <a:ext cx="1854200" cy="1085850"/>
          </a:xfrm>
          <a:prstGeom prst="rect">
            <a:avLst/>
          </a:prstGeom>
          <a:noFill/>
        </p:spPr>
        <p:txBody>
          <a:bodyPr wrap="square" rtlCol="0">
            <a:spAutoFit/>
          </a:bodyPr>
          <a:p>
            <a:pPr algn="ctr">
              <a:lnSpc>
                <a:spcPct val="150000"/>
              </a:lnSpc>
            </a:pPr>
            <a:r>
              <a:rPr lang="en-US" sz="1900" spc="150">
                <a:solidFill>
                  <a:schemeClr val="tx1"/>
                </a:solidFill>
                <a:uFillTx/>
                <a:latin typeface="思源黑体 CN Normal" panose="020B0400000000000000" pitchFamily="34" charset="-122"/>
                <a:ea typeface="思源黑体 CN Normal" panose="020B0400000000000000" pitchFamily="34" charset="-122"/>
              </a:rPr>
              <a:t>注意技能与职业的匹配</a:t>
            </a:r>
            <a:endParaRPr lang="en-US" sz="1900" spc="150">
              <a:solidFill>
                <a:schemeClr val="tx1"/>
              </a:solidFill>
              <a:uFillTx/>
              <a:latin typeface="思源黑体 CN Normal" panose="020B0400000000000000" pitchFamily="34" charset="-122"/>
              <a:ea typeface="思源黑体 CN Normal" panose="020B0400000000000000" pitchFamily="34" charset="-122"/>
            </a:endParaRPr>
          </a:p>
        </p:txBody>
      </p:sp>
    </p:spTree>
    <p:custDataLst>
      <p:tags r:id="rId2"/>
    </p:custData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技能的辨识与提升</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4" name="组合 23"/>
          <p:cNvGrpSpPr/>
          <p:nvPr/>
        </p:nvGrpSpPr>
        <p:grpSpPr>
          <a:xfrm>
            <a:off x="5634990" y="1929130"/>
            <a:ext cx="5744845" cy="3983990"/>
            <a:chOff x="3426" y="2851"/>
            <a:chExt cx="9047" cy="6274"/>
          </a:xfrm>
        </p:grpSpPr>
        <p:sp>
          <p:nvSpPr>
            <p:cNvPr id="21" name="圆角矩形 20"/>
            <p:cNvSpPr/>
            <p:nvPr/>
          </p:nvSpPr>
          <p:spPr>
            <a:xfrm>
              <a:off x="3750" y="6137"/>
              <a:ext cx="3256" cy="2989"/>
            </a:xfrm>
            <a:prstGeom prst="roundRect">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3750" y="2851"/>
              <a:ext cx="8320" cy="1060"/>
            </a:xfrm>
            <a:prstGeom prst="roundRect">
              <a:avLst>
                <a:gd name="adj" fmla="val 11981"/>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6218" y="3027"/>
              <a:ext cx="3088" cy="628"/>
            </a:xfrm>
            <a:prstGeom prst="rect">
              <a:avLst/>
            </a:prstGeom>
            <a:noFill/>
          </p:spPr>
          <p:txBody>
            <a:bodyPr wrap="none" rtlCol="0">
              <a:spAutoFit/>
            </a:bodyPr>
            <a:lstStyle/>
            <a:p>
              <a:pPr algn="ctr"/>
              <a:r>
                <a:rPr lang="zh-CN" altLang="en-US" sz="2000" dirty="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探索自己的技能</a:t>
              </a:r>
              <a:endParaRPr lang="zh-CN" altLang="en-US" sz="2000" dirty="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19" name="圆角右箭头 18"/>
            <p:cNvSpPr/>
            <p:nvPr/>
          </p:nvSpPr>
          <p:spPr>
            <a:xfrm flipV="1">
              <a:off x="8048" y="4511"/>
              <a:ext cx="1162" cy="1162"/>
            </a:xfrm>
            <a:prstGeom prst="bentArrow">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0" name="圆角右箭头 19"/>
            <p:cNvSpPr/>
            <p:nvPr/>
          </p:nvSpPr>
          <p:spPr>
            <a:xfrm flipH="1" flipV="1">
              <a:off x="6437" y="4511"/>
              <a:ext cx="1162" cy="1162"/>
            </a:xfrm>
            <a:prstGeom prst="bentArrow">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2" name="圆角矩形 21"/>
            <p:cNvSpPr/>
            <p:nvPr/>
          </p:nvSpPr>
          <p:spPr>
            <a:xfrm>
              <a:off x="8814" y="6137"/>
              <a:ext cx="3256" cy="2989"/>
            </a:xfrm>
            <a:prstGeom prst="roundRect">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Freeform 249"/>
            <p:cNvSpPr>
              <a:spLocks noChangeArrowheads="1"/>
            </p:cNvSpPr>
            <p:nvPr/>
          </p:nvSpPr>
          <p:spPr bwMode="auto">
            <a:xfrm>
              <a:off x="5005" y="6732"/>
              <a:ext cx="710" cy="710"/>
            </a:xfrm>
            <a:custGeom>
              <a:avLst/>
              <a:gdLst>
                <a:gd name="connsiteX0" fmla="*/ 300038 w 450850"/>
                <a:gd name="connsiteY0" fmla="*/ 360363 h 450851"/>
                <a:gd name="connsiteX1" fmla="*/ 330200 w 450850"/>
                <a:gd name="connsiteY1" fmla="*/ 360363 h 450851"/>
                <a:gd name="connsiteX2" fmla="*/ 330200 w 450850"/>
                <a:gd name="connsiteY2" fmla="*/ 390526 h 450851"/>
                <a:gd name="connsiteX3" fmla="*/ 300038 w 450850"/>
                <a:gd name="connsiteY3" fmla="*/ 390526 h 450851"/>
                <a:gd name="connsiteX4" fmla="*/ 239713 w 450850"/>
                <a:gd name="connsiteY4" fmla="*/ 360363 h 450851"/>
                <a:gd name="connsiteX5" fmla="*/ 269875 w 450850"/>
                <a:gd name="connsiteY5" fmla="*/ 360363 h 450851"/>
                <a:gd name="connsiteX6" fmla="*/ 269875 w 450850"/>
                <a:gd name="connsiteY6" fmla="*/ 390526 h 450851"/>
                <a:gd name="connsiteX7" fmla="*/ 239713 w 450850"/>
                <a:gd name="connsiteY7" fmla="*/ 390526 h 450851"/>
                <a:gd name="connsiteX8" fmla="*/ 179388 w 450850"/>
                <a:gd name="connsiteY8" fmla="*/ 360363 h 450851"/>
                <a:gd name="connsiteX9" fmla="*/ 209550 w 450850"/>
                <a:gd name="connsiteY9" fmla="*/ 360363 h 450851"/>
                <a:gd name="connsiteX10" fmla="*/ 209550 w 450850"/>
                <a:gd name="connsiteY10" fmla="*/ 390526 h 450851"/>
                <a:gd name="connsiteX11" fmla="*/ 179388 w 450850"/>
                <a:gd name="connsiteY11" fmla="*/ 390526 h 450851"/>
                <a:gd name="connsiteX12" fmla="*/ 119063 w 450850"/>
                <a:gd name="connsiteY12" fmla="*/ 360363 h 450851"/>
                <a:gd name="connsiteX13" fmla="*/ 149225 w 450850"/>
                <a:gd name="connsiteY13" fmla="*/ 360363 h 450851"/>
                <a:gd name="connsiteX14" fmla="*/ 149225 w 450850"/>
                <a:gd name="connsiteY14" fmla="*/ 390526 h 450851"/>
                <a:gd name="connsiteX15" fmla="*/ 119063 w 450850"/>
                <a:gd name="connsiteY15" fmla="*/ 390526 h 450851"/>
                <a:gd name="connsiteX16" fmla="*/ 58738 w 450850"/>
                <a:gd name="connsiteY16" fmla="*/ 360363 h 450851"/>
                <a:gd name="connsiteX17" fmla="*/ 88900 w 450850"/>
                <a:gd name="connsiteY17" fmla="*/ 360363 h 450851"/>
                <a:gd name="connsiteX18" fmla="*/ 88900 w 450850"/>
                <a:gd name="connsiteY18" fmla="*/ 390526 h 450851"/>
                <a:gd name="connsiteX19" fmla="*/ 58738 w 450850"/>
                <a:gd name="connsiteY19" fmla="*/ 390526 h 450851"/>
                <a:gd name="connsiteX20" fmla="*/ 360363 w 450850"/>
                <a:gd name="connsiteY20" fmla="*/ 301625 h 450851"/>
                <a:gd name="connsiteX21" fmla="*/ 390525 w 450850"/>
                <a:gd name="connsiteY21" fmla="*/ 301625 h 450851"/>
                <a:gd name="connsiteX22" fmla="*/ 390525 w 450850"/>
                <a:gd name="connsiteY22" fmla="*/ 330200 h 450851"/>
                <a:gd name="connsiteX23" fmla="*/ 360363 w 450850"/>
                <a:gd name="connsiteY23" fmla="*/ 330200 h 450851"/>
                <a:gd name="connsiteX24" fmla="*/ 300038 w 450850"/>
                <a:gd name="connsiteY24" fmla="*/ 301625 h 450851"/>
                <a:gd name="connsiteX25" fmla="*/ 330200 w 450850"/>
                <a:gd name="connsiteY25" fmla="*/ 301625 h 450851"/>
                <a:gd name="connsiteX26" fmla="*/ 330200 w 450850"/>
                <a:gd name="connsiteY26" fmla="*/ 330200 h 450851"/>
                <a:gd name="connsiteX27" fmla="*/ 300038 w 450850"/>
                <a:gd name="connsiteY27" fmla="*/ 330200 h 450851"/>
                <a:gd name="connsiteX28" fmla="*/ 239713 w 450850"/>
                <a:gd name="connsiteY28" fmla="*/ 301625 h 450851"/>
                <a:gd name="connsiteX29" fmla="*/ 269875 w 450850"/>
                <a:gd name="connsiteY29" fmla="*/ 301625 h 450851"/>
                <a:gd name="connsiteX30" fmla="*/ 269875 w 450850"/>
                <a:gd name="connsiteY30" fmla="*/ 330200 h 450851"/>
                <a:gd name="connsiteX31" fmla="*/ 239713 w 450850"/>
                <a:gd name="connsiteY31" fmla="*/ 330200 h 450851"/>
                <a:gd name="connsiteX32" fmla="*/ 179388 w 450850"/>
                <a:gd name="connsiteY32" fmla="*/ 301625 h 450851"/>
                <a:gd name="connsiteX33" fmla="*/ 209550 w 450850"/>
                <a:gd name="connsiteY33" fmla="*/ 301625 h 450851"/>
                <a:gd name="connsiteX34" fmla="*/ 209550 w 450850"/>
                <a:gd name="connsiteY34" fmla="*/ 330200 h 450851"/>
                <a:gd name="connsiteX35" fmla="*/ 179388 w 450850"/>
                <a:gd name="connsiteY35" fmla="*/ 330200 h 450851"/>
                <a:gd name="connsiteX36" fmla="*/ 119063 w 450850"/>
                <a:gd name="connsiteY36" fmla="*/ 301625 h 450851"/>
                <a:gd name="connsiteX37" fmla="*/ 149225 w 450850"/>
                <a:gd name="connsiteY37" fmla="*/ 301625 h 450851"/>
                <a:gd name="connsiteX38" fmla="*/ 149225 w 450850"/>
                <a:gd name="connsiteY38" fmla="*/ 330200 h 450851"/>
                <a:gd name="connsiteX39" fmla="*/ 119063 w 450850"/>
                <a:gd name="connsiteY39" fmla="*/ 330200 h 450851"/>
                <a:gd name="connsiteX40" fmla="*/ 58738 w 450850"/>
                <a:gd name="connsiteY40" fmla="*/ 301625 h 450851"/>
                <a:gd name="connsiteX41" fmla="*/ 88900 w 450850"/>
                <a:gd name="connsiteY41" fmla="*/ 301625 h 450851"/>
                <a:gd name="connsiteX42" fmla="*/ 88900 w 450850"/>
                <a:gd name="connsiteY42" fmla="*/ 330200 h 450851"/>
                <a:gd name="connsiteX43" fmla="*/ 58738 w 450850"/>
                <a:gd name="connsiteY43" fmla="*/ 330200 h 450851"/>
                <a:gd name="connsiteX44" fmla="*/ 360363 w 450850"/>
                <a:gd name="connsiteY44" fmla="*/ 241300 h 450851"/>
                <a:gd name="connsiteX45" fmla="*/ 390525 w 450850"/>
                <a:gd name="connsiteY45" fmla="*/ 241300 h 450851"/>
                <a:gd name="connsiteX46" fmla="*/ 390525 w 450850"/>
                <a:gd name="connsiteY46" fmla="*/ 271463 h 450851"/>
                <a:gd name="connsiteX47" fmla="*/ 360363 w 450850"/>
                <a:gd name="connsiteY47" fmla="*/ 271463 h 450851"/>
                <a:gd name="connsiteX48" fmla="*/ 300038 w 450850"/>
                <a:gd name="connsiteY48" fmla="*/ 241300 h 450851"/>
                <a:gd name="connsiteX49" fmla="*/ 330200 w 450850"/>
                <a:gd name="connsiteY49" fmla="*/ 241300 h 450851"/>
                <a:gd name="connsiteX50" fmla="*/ 330200 w 450850"/>
                <a:gd name="connsiteY50" fmla="*/ 271463 h 450851"/>
                <a:gd name="connsiteX51" fmla="*/ 300038 w 450850"/>
                <a:gd name="connsiteY51" fmla="*/ 271463 h 450851"/>
                <a:gd name="connsiteX52" fmla="*/ 239713 w 450850"/>
                <a:gd name="connsiteY52" fmla="*/ 241300 h 450851"/>
                <a:gd name="connsiteX53" fmla="*/ 269875 w 450850"/>
                <a:gd name="connsiteY53" fmla="*/ 241300 h 450851"/>
                <a:gd name="connsiteX54" fmla="*/ 269875 w 450850"/>
                <a:gd name="connsiteY54" fmla="*/ 271463 h 450851"/>
                <a:gd name="connsiteX55" fmla="*/ 239713 w 450850"/>
                <a:gd name="connsiteY55" fmla="*/ 271463 h 450851"/>
                <a:gd name="connsiteX56" fmla="*/ 179388 w 450850"/>
                <a:gd name="connsiteY56" fmla="*/ 241300 h 450851"/>
                <a:gd name="connsiteX57" fmla="*/ 209550 w 450850"/>
                <a:gd name="connsiteY57" fmla="*/ 241300 h 450851"/>
                <a:gd name="connsiteX58" fmla="*/ 209550 w 450850"/>
                <a:gd name="connsiteY58" fmla="*/ 271463 h 450851"/>
                <a:gd name="connsiteX59" fmla="*/ 179388 w 450850"/>
                <a:gd name="connsiteY59" fmla="*/ 271463 h 450851"/>
                <a:gd name="connsiteX60" fmla="*/ 119063 w 450850"/>
                <a:gd name="connsiteY60" fmla="*/ 241300 h 450851"/>
                <a:gd name="connsiteX61" fmla="*/ 149225 w 450850"/>
                <a:gd name="connsiteY61" fmla="*/ 241300 h 450851"/>
                <a:gd name="connsiteX62" fmla="*/ 149225 w 450850"/>
                <a:gd name="connsiteY62" fmla="*/ 271463 h 450851"/>
                <a:gd name="connsiteX63" fmla="*/ 119063 w 450850"/>
                <a:gd name="connsiteY63" fmla="*/ 271463 h 450851"/>
                <a:gd name="connsiteX64" fmla="*/ 58738 w 450850"/>
                <a:gd name="connsiteY64" fmla="*/ 241300 h 450851"/>
                <a:gd name="connsiteX65" fmla="*/ 88900 w 450850"/>
                <a:gd name="connsiteY65" fmla="*/ 241300 h 450851"/>
                <a:gd name="connsiteX66" fmla="*/ 88900 w 450850"/>
                <a:gd name="connsiteY66" fmla="*/ 271463 h 450851"/>
                <a:gd name="connsiteX67" fmla="*/ 58738 w 450850"/>
                <a:gd name="connsiteY67" fmla="*/ 271463 h 450851"/>
                <a:gd name="connsiteX68" fmla="*/ 360363 w 450850"/>
                <a:gd name="connsiteY68" fmla="*/ 180975 h 450851"/>
                <a:gd name="connsiteX69" fmla="*/ 390525 w 450850"/>
                <a:gd name="connsiteY69" fmla="*/ 180975 h 450851"/>
                <a:gd name="connsiteX70" fmla="*/ 390525 w 450850"/>
                <a:gd name="connsiteY70" fmla="*/ 211138 h 450851"/>
                <a:gd name="connsiteX71" fmla="*/ 360363 w 450850"/>
                <a:gd name="connsiteY71" fmla="*/ 211138 h 450851"/>
                <a:gd name="connsiteX72" fmla="*/ 300038 w 450850"/>
                <a:gd name="connsiteY72" fmla="*/ 180975 h 450851"/>
                <a:gd name="connsiteX73" fmla="*/ 330200 w 450850"/>
                <a:gd name="connsiteY73" fmla="*/ 180975 h 450851"/>
                <a:gd name="connsiteX74" fmla="*/ 330200 w 450850"/>
                <a:gd name="connsiteY74" fmla="*/ 211138 h 450851"/>
                <a:gd name="connsiteX75" fmla="*/ 300038 w 450850"/>
                <a:gd name="connsiteY75" fmla="*/ 211138 h 450851"/>
                <a:gd name="connsiteX76" fmla="*/ 239713 w 450850"/>
                <a:gd name="connsiteY76" fmla="*/ 180975 h 450851"/>
                <a:gd name="connsiteX77" fmla="*/ 269875 w 450850"/>
                <a:gd name="connsiteY77" fmla="*/ 180975 h 450851"/>
                <a:gd name="connsiteX78" fmla="*/ 269875 w 450850"/>
                <a:gd name="connsiteY78" fmla="*/ 211138 h 450851"/>
                <a:gd name="connsiteX79" fmla="*/ 239713 w 450850"/>
                <a:gd name="connsiteY79" fmla="*/ 211138 h 450851"/>
                <a:gd name="connsiteX80" fmla="*/ 179388 w 450850"/>
                <a:gd name="connsiteY80" fmla="*/ 180975 h 450851"/>
                <a:gd name="connsiteX81" fmla="*/ 209550 w 450850"/>
                <a:gd name="connsiteY81" fmla="*/ 180975 h 450851"/>
                <a:gd name="connsiteX82" fmla="*/ 209550 w 450850"/>
                <a:gd name="connsiteY82" fmla="*/ 211138 h 450851"/>
                <a:gd name="connsiteX83" fmla="*/ 179388 w 450850"/>
                <a:gd name="connsiteY83" fmla="*/ 211138 h 450851"/>
                <a:gd name="connsiteX84" fmla="*/ 119063 w 450850"/>
                <a:gd name="connsiteY84" fmla="*/ 180975 h 450851"/>
                <a:gd name="connsiteX85" fmla="*/ 149225 w 450850"/>
                <a:gd name="connsiteY85" fmla="*/ 180975 h 450851"/>
                <a:gd name="connsiteX86" fmla="*/ 149225 w 450850"/>
                <a:gd name="connsiteY86" fmla="*/ 211138 h 450851"/>
                <a:gd name="connsiteX87" fmla="*/ 119063 w 450850"/>
                <a:gd name="connsiteY87" fmla="*/ 211138 h 450851"/>
                <a:gd name="connsiteX88" fmla="*/ 149225 w 450850"/>
                <a:gd name="connsiteY88" fmla="*/ 30163 h 450851"/>
                <a:gd name="connsiteX89" fmla="*/ 300037 w 450850"/>
                <a:gd name="connsiteY89" fmla="*/ 30163 h 450851"/>
                <a:gd name="connsiteX90" fmla="*/ 300037 w 450850"/>
                <a:gd name="connsiteY90" fmla="*/ 60326 h 450851"/>
                <a:gd name="connsiteX91" fmla="*/ 149225 w 450850"/>
                <a:gd name="connsiteY91" fmla="*/ 60326 h 450851"/>
                <a:gd name="connsiteX92" fmla="*/ 37571 w 450850"/>
                <a:gd name="connsiteY92" fmla="*/ 30163 h 450851"/>
                <a:gd name="connsiteX93" fmla="*/ 60113 w 450850"/>
                <a:gd name="connsiteY93" fmla="*/ 30163 h 450851"/>
                <a:gd name="connsiteX94" fmla="*/ 60113 w 450850"/>
                <a:gd name="connsiteY94" fmla="*/ 60212 h 450851"/>
                <a:gd name="connsiteX95" fmla="*/ 37571 w 450850"/>
                <a:gd name="connsiteY95" fmla="*/ 60212 h 450851"/>
                <a:gd name="connsiteX96" fmla="*/ 30057 w 450850"/>
                <a:gd name="connsiteY96" fmla="*/ 75236 h 450851"/>
                <a:gd name="connsiteX97" fmla="*/ 30057 w 450850"/>
                <a:gd name="connsiteY97" fmla="*/ 120650 h 450851"/>
                <a:gd name="connsiteX98" fmla="*/ 420687 w 450850"/>
                <a:gd name="connsiteY98" fmla="*/ 120650 h 450851"/>
                <a:gd name="connsiteX99" fmla="*/ 420687 w 450850"/>
                <a:gd name="connsiteY99" fmla="*/ 150813 h 450851"/>
                <a:gd name="connsiteX100" fmla="*/ 30057 w 450850"/>
                <a:gd name="connsiteY100" fmla="*/ 150813 h 450851"/>
                <a:gd name="connsiteX101" fmla="*/ 30057 w 450850"/>
                <a:gd name="connsiteY101" fmla="*/ 184341 h 450851"/>
                <a:gd name="connsiteX102" fmla="*/ 30057 w 450850"/>
                <a:gd name="connsiteY102" fmla="*/ 405778 h 450851"/>
                <a:gd name="connsiteX103" fmla="*/ 45085 w 450850"/>
                <a:gd name="connsiteY103" fmla="*/ 420802 h 450851"/>
                <a:gd name="connsiteX104" fmla="*/ 405765 w 450850"/>
                <a:gd name="connsiteY104" fmla="*/ 420802 h 450851"/>
                <a:gd name="connsiteX105" fmla="*/ 420793 w 450850"/>
                <a:gd name="connsiteY105" fmla="*/ 405778 h 450851"/>
                <a:gd name="connsiteX106" fmla="*/ 420793 w 450850"/>
                <a:gd name="connsiteY106" fmla="*/ 75236 h 450851"/>
                <a:gd name="connsiteX107" fmla="*/ 413279 w 450850"/>
                <a:gd name="connsiteY107" fmla="*/ 60212 h 450851"/>
                <a:gd name="connsiteX108" fmla="*/ 390737 w 450850"/>
                <a:gd name="connsiteY108" fmla="*/ 60212 h 450851"/>
                <a:gd name="connsiteX109" fmla="*/ 390737 w 450850"/>
                <a:gd name="connsiteY109" fmla="*/ 30163 h 450851"/>
                <a:gd name="connsiteX110" fmla="*/ 413279 w 450850"/>
                <a:gd name="connsiteY110" fmla="*/ 30163 h 450851"/>
                <a:gd name="connsiteX111" fmla="*/ 450850 w 450850"/>
                <a:gd name="connsiteY111" fmla="*/ 75236 h 450851"/>
                <a:gd name="connsiteX112" fmla="*/ 450850 w 450850"/>
                <a:gd name="connsiteY112" fmla="*/ 405778 h 450851"/>
                <a:gd name="connsiteX113" fmla="*/ 405765 w 450850"/>
                <a:gd name="connsiteY113" fmla="*/ 450851 h 450851"/>
                <a:gd name="connsiteX114" fmla="*/ 45085 w 450850"/>
                <a:gd name="connsiteY114" fmla="*/ 450851 h 450851"/>
                <a:gd name="connsiteX115" fmla="*/ 0 w 450850"/>
                <a:gd name="connsiteY115" fmla="*/ 405778 h 450851"/>
                <a:gd name="connsiteX116" fmla="*/ 0 w 450850"/>
                <a:gd name="connsiteY116" fmla="*/ 75236 h 450851"/>
                <a:gd name="connsiteX117" fmla="*/ 37571 w 450850"/>
                <a:gd name="connsiteY117" fmla="*/ 30163 h 450851"/>
                <a:gd name="connsiteX118" fmla="*/ 345281 w 450850"/>
                <a:gd name="connsiteY118" fmla="*/ 0 h 450851"/>
                <a:gd name="connsiteX119" fmla="*/ 360362 w 450850"/>
                <a:gd name="connsiteY119" fmla="*/ 15081 h 450851"/>
                <a:gd name="connsiteX120" fmla="*/ 360362 w 450850"/>
                <a:gd name="connsiteY120" fmla="*/ 75406 h 450851"/>
                <a:gd name="connsiteX121" fmla="*/ 345281 w 450850"/>
                <a:gd name="connsiteY121" fmla="*/ 90488 h 450851"/>
                <a:gd name="connsiteX122" fmla="*/ 330200 w 450850"/>
                <a:gd name="connsiteY122" fmla="*/ 75406 h 450851"/>
                <a:gd name="connsiteX123" fmla="*/ 330200 w 450850"/>
                <a:gd name="connsiteY123" fmla="*/ 15081 h 450851"/>
                <a:gd name="connsiteX124" fmla="*/ 345281 w 450850"/>
                <a:gd name="connsiteY124" fmla="*/ 0 h 450851"/>
                <a:gd name="connsiteX125" fmla="*/ 103981 w 450850"/>
                <a:gd name="connsiteY125" fmla="*/ 0 h 450851"/>
                <a:gd name="connsiteX126" fmla="*/ 119062 w 450850"/>
                <a:gd name="connsiteY126" fmla="*/ 15081 h 450851"/>
                <a:gd name="connsiteX127" fmla="*/ 119062 w 450850"/>
                <a:gd name="connsiteY127" fmla="*/ 75406 h 450851"/>
                <a:gd name="connsiteX128" fmla="*/ 103981 w 450850"/>
                <a:gd name="connsiteY128" fmla="*/ 90488 h 450851"/>
                <a:gd name="connsiteX129" fmla="*/ 88900 w 450850"/>
                <a:gd name="connsiteY129" fmla="*/ 75406 h 450851"/>
                <a:gd name="connsiteX130" fmla="*/ 88900 w 450850"/>
                <a:gd name="connsiteY130" fmla="*/ 15081 h 450851"/>
                <a:gd name="connsiteX131" fmla="*/ 103981 w 450850"/>
                <a:gd name="connsiteY131" fmla="*/ 0 h 45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50850" h="450851">
                  <a:moveTo>
                    <a:pt x="300038" y="360363"/>
                  </a:moveTo>
                  <a:lnTo>
                    <a:pt x="330200" y="360363"/>
                  </a:lnTo>
                  <a:lnTo>
                    <a:pt x="330200" y="390526"/>
                  </a:lnTo>
                  <a:lnTo>
                    <a:pt x="300038" y="390526"/>
                  </a:lnTo>
                  <a:close/>
                  <a:moveTo>
                    <a:pt x="239713" y="360363"/>
                  </a:moveTo>
                  <a:lnTo>
                    <a:pt x="269875" y="360363"/>
                  </a:lnTo>
                  <a:lnTo>
                    <a:pt x="269875" y="390526"/>
                  </a:lnTo>
                  <a:lnTo>
                    <a:pt x="239713" y="390526"/>
                  </a:lnTo>
                  <a:close/>
                  <a:moveTo>
                    <a:pt x="179388" y="360363"/>
                  </a:moveTo>
                  <a:lnTo>
                    <a:pt x="209550" y="360363"/>
                  </a:lnTo>
                  <a:lnTo>
                    <a:pt x="209550" y="390526"/>
                  </a:lnTo>
                  <a:lnTo>
                    <a:pt x="179388" y="390526"/>
                  </a:lnTo>
                  <a:close/>
                  <a:moveTo>
                    <a:pt x="119063" y="360363"/>
                  </a:moveTo>
                  <a:lnTo>
                    <a:pt x="149225" y="360363"/>
                  </a:lnTo>
                  <a:lnTo>
                    <a:pt x="149225" y="390526"/>
                  </a:lnTo>
                  <a:lnTo>
                    <a:pt x="119063" y="390526"/>
                  </a:lnTo>
                  <a:close/>
                  <a:moveTo>
                    <a:pt x="58738" y="360363"/>
                  </a:moveTo>
                  <a:lnTo>
                    <a:pt x="88900" y="360363"/>
                  </a:lnTo>
                  <a:lnTo>
                    <a:pt x="88900" y="390526"/>
                  </a:lnTo>
                  <a:lnTo>
                    <a:pt x="58738" y="390526"/>
                  </a:lnTo>
                  <a:close/>
                  <a:moveTo>
                    <a:pt x="360363" y="301625"/>
                  </a:moveTo>
                  <a:lnTo>
                    <a:pt x="390525" y="301625"/>
                  </a:lnTo>
                  <a:lnTo>
                    <a:pt x="390525" y="330200"/>
                  </a:lnTo>
                  <a:lnTo>
                    <a:pt x="360363" y="330200"/>
                  </a:lnTo>
                  <a:close/>
                  <a:moveTo>
                    <a:pt x="300038" y="301625"/>
                  </a:moveTo>
                  <a:lnTo>
                    <a:pt x="330200" y="301625"/>
                  </a:lnTo>
                  <a:lnTo>
                    <a:pt x="330200" y="330200"/>
                  </a:lnTo>
                  <a:lnTo>
                    <a:pt x="300038" y="330200"/>
                  </a:lnTo>
                  <a:close/>
                  <a:moveTo>
                    <a:pt x="239713" y="301625"/>
                  </a:moveTo>
                  <a:lnTo>
                    <a:pt x="269875" y="301625"/>
                  </a:lnTo>
                  <a:lnTo>
                    <a:pt x="269875" y="330200"/>
                  </a:lnTo>
                  <a:lnTo>
                    <a:pt x="239713" y="330200"/>
                  </a:lnTo>
                  <a:close/>
                  <a:moveTo>
                    <a:pt x="179388" y="301625"/>
                  </a:moveTo>
                  <a:lnTo>
                    <a:pt x="209550" y="301625"/>
                  </a:lnTo>
                  <a:lnTo>
                    <a:pt x="209550" y="330200"/>
                  </a:lnTo>
                  <a:lnTo>
                    <a:pt x="179388" y="330200"/>
                  </a:lnTo>
                  <a:close/>
                  <a:moveTo>
                    <a:pt x="119063" y="301625"/>
                  </a:moveTo>
                  <a:lnTo>
                    <a:pt x="149225" y="301625"/>
                  </a:lnTo>
                  <a:lnTo>
                    <a:pt x="149225" y="330200"/>
                  </a:lnTo>
                  <a:lnTo>
                    <a:pt x="119063" y="330200"/>
                  </a:lnTo>
                  <a:close/>
                  <a:moveTo>
                    <a:pt x="58738" y="301625"/>
                  </a:moveTo>
                  <a:lnTo>
                    <a:pt x="88900" y="301625"/>
                  </a:lnTo>
                  <a:lnTo>
                    <a:pt x="88900" y="330200"/>
                  </a:lnTo>
                  <a:lnTo>
                    <a:pt x="58738" y="330200"/>
                  </a:lnTo>
                  <a:close/>
                  <a:moveTo>
                    <a:pt x="360363" y="241300"/>
                  </a:moveTo>
                  <a:lnTo>
                    <a:pt x="390525" y="241300"/>
                  </a:lnTo>
                  <a:lnTo>
                    <a:pt x="390525" y="271463"/>
                  </a:lnTo>
                  <a:lnTo>
                    <a:pt x="360363" y="271463"/>
                  </a:lnTo>
                  <a:close/>
                  <a:moveTo>
                    <a:pt x="300038" y="241300"/>
                  </a:moveTo>
                  <a:lnTo>
                    <a:pt x="330200" y="241300"/>
                  </a:lnTo>
                  <a:lnTo>
                    <a:pt x="330200" y="271463"/>
                  </a:lnTo>
                  <a:lnTo>
                    <a:pt x="300038" y="271463"/>
                  </a:lnTo>
                  <a:close/>
                  <a:moveTo>
                    <a:pt x="239713" y="241300"/>
                  </a:moveTo>
                  <a:lnTo>
                    <a:pt x="269875" y="241300"/>
                  </a:lnTo>
                  <a:lnTo>
                    <a:pt x="269875" y="271463"/>
                  </a:lnTo>
                  <a:lnTo>
                    <a:pt x="239713" y="271463"/>
                  </a:lnTo>
                  <a:close/>
                  <a:moveTo>
                    <a:pt x="179388" y="241300"/>
                  </a:moveTo>
                  <a:lnTo>
                    <a:pt x="209550" y="241300"/>
                  </a:lnTo>
                  <a:lnTo>
                    <a:pt x="209550" y="271463"/>
                  </a:lnTo>
                  <a:lnTo>
                    <a:pt x="179388" y="271463"/>
                  </a:lnTo>
                  <a:close/>
                  <a:moveTo>
                    <a:pt x="119063" y="241300"/>
                  </a:moveTo>
                  <a:lnTo>
                    <a:pt x="149225" y="241300"/>
                  </a:lnTo>
                  <a:lnTo>
                    <a:pt x="149225" y="271463"/>
                  </a:lnTo>
                  <a:lnTo>
                    <a:pt x="119063" y="271463"/>
                  </a:lnTo>
                  <a:close/>
                  <a:moveTo>
                    <a:pt x="58738" y="241300"/>
                  </a:moveTo>
                  <a:lnTo>
                    <a:pt x="88900" y="241300"/>
                  </a:lnTo>
                  <a:lnTo>
                    <a:pt x="88900" y="271463"/>
                  </a:lnTo>
                  <a:lnTo>
                    <a:pt x="58738" y="271463"/>
                  </a:lnTo>
                  <a:close/>
                  <a:moveTo>
                    <a:pt x="360363" y="180975"/>
                  </a:moveTo>
                  <a:lnTo>
                    <a:pt x="390525" y="180975"/>
                  </a:lnTo>
                  <a:lnTo>
                    <a:pt x="390525" y="211138"/>
                  </a:lnTo>
                  <a:lnTo>
                    <a:pt x="360363" y="211138"/>
                  </a:lnTo>
                  <a:close/>
                  <a:moveTo>
                    <a:pt x="300038" y="180975"/>
                  </a:moveTo>
                  <a:lnTo>
                    <a:pt x="330200" y="180975"/>
                  </a:lnTo>
                  <a:lnTo>
                    <a:pt x="330200" y="211138"/>
                  </a:lnTo>
                  <a:lnTo>
                    <a:pt x="300038" y="211138"/>
                  </a:lnTo>
                  <a:close/>
                  <a:moveTo>
                    <a:pt x="239713" y="180975"/>
                  </a:moveTo>
                  <a:lnTo>
                    <a:pt x="269875" y="180975"/>
                  </a:lnTo>
                  <a:lnTo>
                    <a:pt x="269875" y="211138"/>
                  </a:lnTo>
                  <a:lnTo>
                    <a:pt x="239713" y="211138"/>
                  </a:lnTo>
                  <a:close/>
                  <a:moveTo>
                    <a:pt x="179388" y="180975"/>
                  </a:moveTo>
                  <a:lnTo>
                    <a:pt x="209550" y="180975"/>
                  </a:lnTo>
                  <a:lnTo>
                    <a:pt x="209550" y="211138"/>
                  </a:lnTo>
                  <a:lnTo>
                    <a:pt x="179388" y="211138"/>
                  </a:lnTo>
                  <a:close/>
                  <a:moveTo>
                    <a:pt x="119063" y="180975"/>
                  </a:moveTo>
                  <a:lnTo>
                    <a:pt x="149225" y="180975"/>
                  </a:lnTo>
                  <a:lnTo>
                    <a:pt x="149225" y="211138"/>
                  </a:lnTo>
                  <a:lnTo>
                    <a:pt x="119063" y="211138"/>
                  </a:lnTo>
                  <a:close/>
                  <a:moveTo>
                    <a:pt x="149225" y="30163"/>
                  </a:moveTo>
                  <a:lnTo>
                    <a:pt x="300037" y="30163"/>
                  </a:lnTo>
                  <a:lnTo>
                    <a:pt x="300037" y="60326"/>
                  </a:lnTo>
                  <a:lnTo>
                    <a:pt x="149225" y="60326"/>
                  </a:lnTo>
                  <a:close/>
                  <a:moveTo>
                    <a:pt x="37571" y="30163"/>
                  </a:moveTo>
                  <a:cubicBezTo>
                    <a:pt x="60113" y="30163"/>
                    <a:pt x="60113" y="30163"/>
                    <a:pt x="60113" y="30163"/>
                  </a:cubicBezTo>
                  <a:cubicBezTo>
                    <a:pt x="60113" y="60212"/>
                    <a:pt x="60113" y="60212"/>
                    <a:pt x="60113" y="60212"/>
                  </a:cubicBezTo>
                  <a:cubicBezTo>
                    <a:pt x="37571" y="60212"/>
                    <a:pt x="37571" y="60212"/>
                    <a:pt x="37571" y="60212"/>
                  </a:cubicBezTo>
                  <a:cubicBezTo>
                    <a:pt x="33814" y="60212"/>
                    <a:pt x="30057" y="67724"/>
                    <a:pt x="30057" y="75236"/>
                  </a:cubicBezTo>
                  <a:lnTo>
                    <a:pt x="30057" y="120650"/>
                  </a:lnTo>
                  <a:lnTo>
                    <a:pt x="420687" y="120650"/>
                  </a:lnTo>
                  <a:lnTo>
                    <a:pt x="420687" y="150813"/>
                  </a:lnTo>
                  <a:lnTo>
                    <a:pt x="30057" y="150813"/>
                  </a:lnTo>
                  <a:lnTo>
                    <a:pt x="30057" y="184341"/>
                  </a:lnTo>
                  <a:cubicBezTo>
                    <a:pt x="30057" y="405778"/>
                    <a:pt x="30057" y="405778"/>
                    <a:pt x="30057" y="405778"/>
                  </a:cubicBezTo>
                  <a:cubicBezTo>
                    <a:pt x="30057" y="413290"/>
                    <a:pt x="37571" y="420802"/>
                    <a:pt x="45085" y="420802"/>
                  </a:cubicBezTo>
                  <a:cubicBezTo>
                    <a:pt x="405765" y="420802"/>
                    <a:pt x="405765" y="420802"/>
                    <a:pt x="405765" y="420802"/>
                  </a:cubicBezTo>
                  <a:cubicBezTo>
                    <a:pt x="413279" y="420802"/>
                    <a:pt x="420793" y="413290"/>
                    <a:pt x="420793" y="405778"/>
                  </a:cubicBezTo>
                  <a:cubicBezTo>
                    <a:pt x="420793" y="75236"/>
                    <a:pt x="420793" y="75236"/>
                    <a:pt x="420793" y="75236"/>
                  </a:cubicBezTo>
                  <a:cubicBezTo>
                    <a:pt x="420793" y="67724"/>
                    <a:pt x="417036" y="60212"/>
                    <a:pt x="413279" y="60212"/>
                  </a:cubicBezTo>
                  <a:cubicBezTo>
                    <a:pt x="390737" y="60212"/>
                    <a:pt x="390737" y="60212"/>
                    <a:pt x="390737" y="60212"/>
                  </a:cubicBezTo>
                  <a:cubicBezTo>
                    <a:pt x="390737" y="30163"/>
                    <a:pt x="390737" y="30163"/>
                    <a:pt x="390737" y="30163"/>
                  </a:cubicBezTo>
                  <a:cubicBezTo>
                    <a:pt x="413279" y="30163"/>
                    <a:pt x="413279" y="30163"/>
                    <a:pt x="413279" y="30163"/>
                  </a:cubicBezTo>
                  <a:cubicBezTo>
                    <a:pt x="435822" y="30163"/>
                    <a:pt x="450850" y="48943"/>
                    <a:pt x="450850" y="75236"/>
                  </a:cubicBezTo>
                  <a:cubicBezTo>
                    <a:pt x="450850" y="405778"/>
                    <a:pt x="450850" y="405778"/>
                    <a:pt x="450850" y="405778"/>
                  </a:cubicBezTo>
                  <a:cubicBezTo>
                    <a:pt x="450850" y="432071"/>
                    <a:pt x="432065" y="450851"/>
                    <a:pt x="405765" y="450851"/>
                  </a:cubicBezTo>
                  <a:cubicBezTo>
                    <a:pt x="45085" y="450851"/>
                    <a:pt x="45085" y="450851"/>
                    <a:pt x="45085" y="450851"/>
                  </a:cubicBezTo>
                  <a:cubicBezTo>
                    <a:pt x="18785" y="450851"/>
                    <a:pt x="0" y="432071"/>
                    <a:pt x="0" y="405778"/>
                  </a:cubicBezTo>
                  <a:cubicBezTo>
                    <a:pt x="0" y="75236"/>
                    <a:pt x="0" y="75236"/>
                    <a:pt x="0" y="75236"/>
                  </a:cubicBezTo>
                  <a:cubicBezTo>
                    <a:pt x="0" y="48943"/>
                    <a:pt x="15028" y="30163"/>
                    <a:pt x="37571" y="30163"/>
                  </a:cubicBezTo>
                  <a:close/>
                  <a:moveTo>
                    <a:pt x="345281" y="0"/>
                  </a:moveTo>
                  <a:cubicBezTo>
                    <a:pt x="352822" y="0"/>
                    <a:pt x="360362" y="7540"/>
                    <a:pt x="360362" y="15081"/>
                  </a:cubicBezTo>
                  <a:cubicBezTo>
                    <a:pt x="360362" y="75406"/>
                    <a:pt x="360362" y="75406"/>
                    <a:pt x="360362" y="75406"/>
                  </a:cubicBezTo>
                  <a:cubicBezTo>
                    <a:pt x="360362" y="82947"/>
                    <a:pt x="352822" y="90488"/>
                    <a:pt x="345281" y="90488"/>
                  </a:cubicBezTo>
                  <a:cubicBezTo>
                    <a:pt x="337741" y="90488"/>
                    <a:pt x="330200" y="82947"/>
                    <a:pt x="330200" y="75406"/>
                  </a:cubicBezTo>
                  <a:cubicBezTo>
                    <a:pt x="330200" y="15081"/>
                    <a:pt x="330200" y="15081"/>
                    <a:pt x="330200" y="15081"/>
                  </a:cubicBezTo>
                  <a:cubicBezTo>
                    <a:pt x="330200" y="7540"/>
                    <a:pt x="337741" y="0"/>
                    <a:pt x="345281" y="0"/>
                  </a:cubicBezTo>
                  <a:close/>
                  <a:moveTo>
                    <a:pt x="103981" y="0"/>
                  </a:moveTo>
                  <a:cubicBezTo>
                    <a:pt x="111522" y="0"/>
                    <a:pt x="119062" y="7540"/>
                    <a:pt x="119062" y="15081"/>
                  </a:cubicBezTo>
                  <a:cubicBezTo>
                    <a:pt x="119062" y="75406"/>
                    <a:pt x="119062" y="75406"/>
                    <a:pt x="119062" y="75406"/>
                  </a:cubicBezTo>
                  <a:cubicBezTo>
                    <a:pt x="119062" y="82947"/>
                    <a:pt x="111522" y="90488"/>
                    <a:pt x="103981" y="90488"/>
                  </a:cubicBezTo>
                  <a:cubicBezTo>
                    <a:pt x="96441" y="90488"/>
                    <a:pt x="88900" y="82947"/>
                    <a:pt x="88900" y="75406"/>
                  </a:cubicBezTo>
                  <a:cubicBezTo>
                    <a:pt x="88900" y="15081"/>
                    <a:pt x="88900" y="15081"/>
                    <a:pt x="88900" y="15081"/>
                  </a:cubicBezTo>
                  <a:cubicBezTo>
                    <a:pt x="88900" y="7540"/>
                    <a:pt x="96441" y="0"/>
                    <a:pt x="103981" y="0"/>
                  </a:cubicBezTo>
                  <a:close/>
                </a:path>
              </a:pathLst>
            </a:custGeom>
            <a:solidFill>
              <a:schemeClr val="tx1">
                <a:lumMod val="65000"/>
                <a:lumOff val="35000"/>
              </a:schemeClr>
            </a:solidFill>
            <a:ln>
              <a:noFill/>
            </a:ln>
          </p:spPr>
          <p:txBody>
            <a:bodyPr vert="horz" wrap="square" lIns="91440" tIns="45720" rIns="91440" bIns="45720" numCol="1"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矩形 15"/>
            <p:cNvSpPr/>
            <p:nvPr/>
          </p:nvSpPr>
          <p:spPr>
            <a:xfrm>
              <a:off x="3426" y="7697"/>
              <a:ext cx="3936" cy="798"/>
            </a:xfrm>
            <a:prstGeom prst="rect">
              <a:avLst/>
            </a:prstGeom>
          </p:spPr>
          <p:txBody>
            <a:bodyPr wrap="square">
              <a:spAutoFit/>
            </a:bodyPr>
            <a:lstStyle/>
            <a:p>
              <a:pPr algn="ctr" defTabSz="914400">
                <a:lnSpc>
                  <a:spcPct val="150000"/>
                </a:lnSpc>
                <a:defRPr/>
              </a:pPr>
              <a:r>
                <a:rPr lang="en-US" altLang="zh-CN" kern="0" spc="150" dirty="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成就经历剖析</a:t>
              </a:r>
              <a:endParaRPr lang="en-US" altLang="zh-CN" kern="0" spc="150" dirty="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17" name="矩形 16"/>
            <p:cNvSpPr/>
            <p:nvPr/>
          </p:nvSpPr>
          <p:spPr>
            <a:xfrm>
              <a:off x="8537" y="7665"/>
              <a:ext cx="3936" cy="798"/>
            </a:xfrm>
            <a:prstGeom prst="rect">
              <a:avLst/>
            </a:prstGeom>
          </p:spPr>
          <p:txBody>
            <a:bodyPr wrap="square">
              <a:spAutoFit/>
            </a:bodyPr>
            <a:lstStyle/>
            <a:p>
              <a:pPr algn="ctr" defTabSz="914400">
                <a:lnSpc>
                  <a:spcPct val="150000"/>
                </a:lnSpc>
                <a:defRPr/>
              </a:pPr>
              <a:r>
                <a:rPr lang="en-US" altLang="zh-CN" kern="0" spc="150" dirty="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职业资格认定</a:t>
              </a:r>
              <a:endParaRPr lang="en-US" altLang="zh-CN" kern="0" spc="150" dirty="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pic>
          <p:nvPicPr>
            <p:cNvPr id="18" name="图片 17" descr="32303235303832323b32303235353331363bd6a4cae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 y="6732"/>
              <a:ext cx="777" cy="777"/>
            </a:xfrm>
            <a:prstGeom prst="rect">
              <a:avLst/>
            </a:prstGeom>
          </p:spPr>
        </p:pic>
      </p:grpSp>
      <p:pic>
        <p:nvPicPr>
          <p:cNvPr id="23" name="图片 22" descr="千库网_招聘寻找_元素编号12846080"/>
          <p:cNvPicPr>
            <a:picLocks noChangeAspect="1"/>
          </p:cNvPicPr>
          <p:nvPr/>
        </p:nvPicPr>
        <p:blipFill>
          <a:blip r:embed="rId4"/>
          <a:stretch>
            <a:fillRect/>
          </a:stretch>
        </p:blipFill>
        <p:spPr>
          <a:xfrm flipH="1">
            <a:off x="279400" y="1120140"/>
            <a:ext cx="5200015" cy="5200015"/>
          </a:xfrm>
          <a:prstGeom prst="rect">
            <a:avLst/>
          </a:prstGeom>
        </p:spPr>
      </p:pic>
    </p:spTree>
    <p:custDataLst>
      <p:tags r:id="rId5"/>
    </p:custData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技能的辨识与提升</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5" name="矩形 64"/>
          <p:cNvSpPr/>
          <p:nvPr/>
        </p:nvSpPr>
        <p:spPr>
          <a:xfrm>
            <a:off x="6019800" y="1896745"/>
            <a:ext cx="5161280" cy="1168400"/>
          </a:xfrm>
          <a:prstGeom prst="rect">
            <a:avLst/>
          </a:prstGeom>
          <a:solidFill>
            <a:srgbClr val="243848"/>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8" name="矩形 67"/>
          <p:cNvSpPr/>
          <p:nvPr/>
        </p:nvSpPr>
        <p:spPr>
          <a:xfrm>
            <a:off x="6019800" y="3281045"/>
            <a:ext cx="5161280" cy="1168400"/>
          </a:xfrm>
          <a:prstGeom prst="rect">
            <a:avLst/>
          </a:prstGeom>
          <a:solidFill>
            <a:schemeClr val="tx2">
              <a:lumMod val="50000"/>
            </a:scheme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9" name="矩形 68"/>
          <p:cNvSpPr/>
          <p:nvPr/>
        </p:nvSpPr>
        <p:spPr>
          <a:xfrm>
            <a:off x="6019800" y="4652645"/>
            <a:ext cx="5161280" cy="1168400"/>
          </a:xfrm>
          <a:prstGeom prst="rect">
            <a:avLst/>
          </a:prstGeom>
          <a:solidFill>
            <a:schemeClr val="accent6">
              <a:lumMod val="50000"/>
            </a:scheme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70" name="矩形 69"/>
          <p:cNvSpPr/>
          <p:nvPr/>
        </p:nvSpPr>
        <p:spPr>
          <a:xfrm>
            <a:off x="6911975" y="2077720"/>
            <a:ext cx="2623820" cy="368300"/>
          </a:xfrm>
          <a:prstGeom prst="rect">
            <a:avLst/>
          </a:prstGeom>
        </p:spPr>
        <p:txBody>
          <a:bodyPr wrap="square">
            <a:spAutoFit/>
          </a:bodyPr>
          <a:p>
            <a:pPr algn="l"/>
            <a:r>
              <a:rPr lang="zh-CN" altLang="en-US" spc="150" dirty="0">
                <a:solidFill>
                  <a:schemeClr val="bg1"/>
                </a:solidFill>
                <a:uFillTx/>
                <a:latin typeface="思源黑体 Normal" panose="020B0400000000000000" charset="-122"/>
                <a:ea typeface="思源黑体 Normal" panose="020B0400000000000000" charset="-122"/>
                <a:cs typeface="+mn-ea"/>
                <a:sym typeface="+mn-lt"/>
              </a:rPr>
              <a:t>行为的成败经验</a:t>
            </a:r>
            <a:endParaRPr lang="zh-CN" altLang="en-US" spc="150" dirty="0">
              <a:solidFill>
                <a:schemeClr val="bg1"/>
              </a:solidFill>
              <a:uFillTx/>
              <a:latin typeface="思源黑体 Normal" panose="020B0400000000000000" charset="-122"/>
              <a:ea typeface="思源黑体 Normal" panose="020B0400000000000000" charset="-122"/>
              <a:cs typeface="+mn-ea"/>
              <a:sym typeface="+mn-lt"/>
            </a:endParaRPr>
          </a:p>
        </p:txBody>
      </p:sp>
      <p:sp>
        <p:nvSpPr>
          <p:cNvPr id="71" name="矩形 70"/>
          <p:cNvSpPr/>
          <p:nvPr/>
        </p:nvSpPr>
        <p:spPr>
          <a:xfrm>
            <a:off x="6911340" y="2418715"/>
            <a:ext cx="3931285" cy="414020"/>
          </a:xfrm>
          <a:prstGeom prst="rect">
            <a:avLst/>
          </a:prstGeom>
        </p:spPr>
        <p:txBody>
          <a:bodyPr wrap="square">
            <a:spAutoFit/>
          </a:bodyPr>
          <a:p>
            <a:pPr algn="l">
              <a:lnSpc>
                <a:spcPct val="150000"/>
              </a:lnSpc>
            </a:pPr>
            <a:r>
              <a:rPr sz="1400" spc="10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mn-lt"/>
              </a:rPr>
              <a:t>成功的经验会提高人的自我效能感</a:t>
            </a:r>
            <a:r>
              <a:rPr lang="zh-CN" sz="1400" spc="10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mn-lt"/>
              </a:rPr>
              <a:t>。</a:t>
            </a:r>
            <a:endParaRPr lang="zh-CN" sz="1400" spc="10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78" name="picture-board_72538"/>
          <p:cNvSpPr>
            <a:spLocks noChangeAspect="1"/>
          </p:cNvSpPr>
          <p:nvPr/>
        </p:nvSpPr>
        <p:spPr bwMode="auto">
          <a:xfrm>
            <a:off x="6296673" y="2294631"/>
            <a:ext cx="421575" cy="356868"/>
          </a:xfrm>
          <a:custGeom>
            <a:avLst/>
            <a:gdLst>
              <a:gd name="connsiteX0" fmla="*/ 362988 w 608697"/>
              <a:gd name="connsiteY0" fmla="*/ 414572 h 515269"/>
              <a:gd name="connsiteX1" fmla="*/ 445038 w 608697"/>
              <a:gd name="connsiteY1" fmla="*/ 414572 h 515269"/>
              <a:gd name="connsiteX2" fmla="*/ 480394 w 608697"/>
              <a:gd name="connsiteY2" fmla="*/ 462761 h 515269"/>
              <a:gd name="connsiteX3" fmla="*/ 473233 w 608697"/>
              <a:gd name="connsiteY3" fmla="*/ 508864 h 515269"/>
              <a:gd name="connsiteX4" fmla="*/ 453690 w 608697"/>
              <a:gd name="connsiteY4" fmla="*/ 515269 h 515269"/>
              <a:gd name="connsiteX5" fmla="*/ 426987 w 608697"/>
              <a:gd name="connsiteY5" fmla="*/ 501788 h 515269"/>
              <a:gd name="connsiteX6" fmla="*/ 163659 w 608697"/>
              <a:gd name="connsiteY6" fmla="*/ 414502 h 515269"/>
              <a:gd name="connsiteX7" fmla="*/ 245709 w 608697"/>
              <a:gd name="connsiteY7" fmla="*/ 414502 h 515269"/>
              <a:gd name="connsiteX8" fmla="*/ 181710 w 608697"/>
              <a:gd name="connsiteY8" fmla="*/ 501789 h 515269"/>
              <a:gd name="connsiteX9" fmla="*/ 155007 w 608697"/>
              <a:gd name="connsiteY9" fmla="*/ 515269 h 515269"/>
              <a:gd name="connsiteX10" fmla="*/ 135464 w 608697"/>
              <a:gd name="connsiteY10" fmla="*/ 508864 h 515269"/>
              <a:gd name="connsiteX11" fmla="*/ 128303 w 608697"/>
              <a:gd name="connsiteY11" fmla="*/ 462763 h 515269"/>
              <a:gd name="connsiteX12" fmla="*/ 163659 w 608697"/>
              <a:gd name="connsiteY12" fmla="*/ 414576 h 515269"/>
              <a:gd name="connsiteX13" fmla="*/ 236206 w 608697"/>
              <a:gd name="connsiteY13" fmla="*/ 157983 h 515269"/>
              <a:gd name="connsiteX14" fmla="*/ 225800 w 608697"/>
              <a:gd name="connsiteY14" fmla="*/ 162283 h 515269"/>
              <a:gd name="connsiteX15" fmla="*/ 104359 w 608697"/>
              <a:gd name="connsiteY15" fmla="*/ 283456 h 515269"/>
              <a:gd name="connsiteX16" fmla="*/ 100107 w 608697"/>
              <a:gd name="connsiteY16" fmla="*/ 293808 h 515269"/>
              <a:gd name="connsiteX17" fmla="*/ 100107 w 608697"/>
              <a:gd name="connsiteY17" fmla="*/ 313544 h 515269"/>
              <a:gd name="connsiteX18" fmla="*/ 114802 w 608697"/>
              <a:gd name="connsiteY18" fmla="*/ 328216 h 515269"/>
              <a:gd name="connsiteX19" fmla="*/ 432503 w 608697"/>
              <a:gd name="connsiteY19" fmla="*/ 328216 h 515269"/>
              <a:gd name="connsiteX20" fmla="*/ 446079 w 608697"/>
              <a:gd name="connsiteY20" fmla="*/ 319130 h 515269"/>
              <a:gd name="connsiteX21" fmla="*/ 442872 w 608697"/>
              <a:gd name="connsiteY21" fmla="*/ 303117 h 515269"/>
              <a:gd name="connsiteX22" fmla="*/ 370291 w 608697"/>
              <a:gd name="connsiteY22" fmla="*/ 230652 h 515269"/>
              <a:gd name="connsiteX23" fmla="*/ 349479 w 608697"/>
              <a:gd name="connsiteY23" fmla="*/ 230652 h 515269"/>
              <a:gd name="connsiteX24" fmla="*/ 332247 w 608697"/>
              <a:gd name="connsiteY24" fmla="*/ 247782 h 515269"/>
              <a:gd name="connsiteX25" fmla="*/ 246612 w 608697"/>
              <a:gd name="connsiteY25" fmla="*/ 162283 h 515269"/>
              <a:gd name="connsiteX26" fmla="*/ 236206 w 608697"/>
              <a:gd name="connsiteY26" fmla="*/ 157983 h 515269"/>
              <a:gd name="connsiteX27" fmla="*/ 472113 w 608697"/>
              <a:gd name="connsiteY27" fmla="*/ 67624 h 515269"/>
              <a:gd name="connsiteX28" fmla="*/ 427580 w 608697"/>
              <a:gd name="connsiteY28" fmla="*/ 112086 h 515269"/>
              <a:gd name="connsiteX29" fmla="*/ 472113 w 608697"/>
              <a:gd name="connsiteY29" fmla="*/ 156474 h 515269"/>
              <a:gd name="connsiteX30" fmla="*/ 516572 w 608697"/>
              <a:gd name="connsiteY30" fmla="*/ 112086 h 515269"/>
              <a:gd name="connsiteX31" fmla="*/ 472113 w 608697"/>
              <a:gd name="connsiteY31" fmla="*/ 67624 h 515269"/>
              <a:gd name="connsiteX32" fmla="*/ 16560 w 608697"/>
              <a:gd name="connsiteY32" fmla="*/ 0 h 515269"/>
              <a:gd name="connsiteX33" fmla="*/ 592137 w 608697"/>
              <a:gd name="connsiteY33" fmla="*/ 0 h 515269"/>
              <a:gd name="connsiteX34" fmla="*/ 608697 w 608697"/>
              <a:gd name="connsiteY34" fmla="*/ 16534 h 515269"/>
              <a:gd name="connsiteX35" fmla="*/ 608697 w 608697"/>
              <a:gd name="connsiteY35" fmla="*/ 373199 h 515269"/>
              <a:gd name="connsiteX36" fmla="*/ 592137 w 608697"/>
              <a:gd name="connsiteY36" fmla="*/ 389733 h 515269"/>
              <a:gd name="connsiteX37" fmla="*/ 16560 w 608697"/>
              <a:gd name="connsiteY37" fmla="*/ 389733 h 515269"/>
              <a:gd name="connsiteX38" fmla="*/ 0 w 608697"/>
              <a:gd name="connsiteY38" fmla="*/ 373199 h 515269"/>
              <a:gd name="connsiteX39" fmla="*/ 0 w 608697"/>
              <a:gd name="connsiteY39" fmla="*/ 16534 h 515269"/>
              <a:gd name="connsiteX40" fmla="*/ 16560 w 608697"/>
              <a:gd name="connsiteY40" fmla="*/ 0 h 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8697" h="515269">
                <a:moveTo>
                  <a:pt x="362988" y="414572"/>
                </a:moveTo>
                <a:lnTo>
                  <a:pt x="445038" y="414572"/>
                </a:lnTo>
                <a:lnTo>
                  <a:pt x="480394" y="462761"/>
                </a:lnTo>
                <a:cubicBezTo>
                  <a:pt x="491135" y="477433"/>
                  <a:pt x="487928" y="498139"/>
                  <a:pt x="473233" y="508864"/>
                </a:cubicBezTo>
                <a:cubicBezTo>
                  <a:pt x="467341" y="513184"/>
                  <a:pt x="460478" y="515269"/>
                  <a:pt x="453690" y="515269"/>
                </a:cubicBezTo>
                <a:cubicBezTo>
                  <a:pt x="443546" y="515269"/>
                  <a:pt x="433476" y="510577"/>
                  <a:pt x="426987" y="501788"/>
                </a:cubicBezTo>
                <a:close/>
                <a:moveTo>
                  <a:pt x="163659" y="414502"/>
                </a:moveTo>
                <a:lnTo>
                  <a:pt x="245709" y="414502"/>
                </a:lnTo>
                <a:lnTo>
                  <a:pt x="181710" y="501789"/>
                </a:lnTo>
                <a:cubicBezTo>
                  <a:pt x="175221" y="510577"/>
                  <a:pt x="165151" y="515269"/>
                  <a:pt x="155007" y="515269"/>
                </a:cubicBezTo>
                <a:cubicBezTo>
                  <a:pt x="148219" y="515269"/>
                  <a:pt x="141356" y="513184"/>
                  <a:pt x="135464" y="508864"/>
                </a:cubicBezTo>
                <a:cubicBezTo>
                  <a:pt x="120695" y="498139"/>
                  <a:pt x="117562" y="477435"/>
                  <a:pt x="128303" y="462763"/>
                </a:cubicBezTo>
                <a:lnTo>
                  <a:pt x="163659" y="414576"/>
                </a:lnTo>
                <a:close/>
                <a:moveTo>
                  <a:pt x="236206" y="157983"/>
                </a:moveTo>
                <a:cubicBezTo>
                  <a:pt x="232439" y="157983"/>
                  <a:pt x="228672" y="159416"/>
                  <a:pt x="225800" y="162283"/>
                </a:cubicBezTo>
                <a:lnTo>
                  <a:pt x="104359" y="283456"/>
                </a:lnTo>
                <a:cubicBezTo>
                  <a:pt x="101599" y="286211"/>
                  <a:pt x="100107" y="289935"/>
                  <a:pt x="100107" y="293808"/>
                </a:cubicBezTo>
                <a:lnTo>
                  <a:pt x="100107" y="313544"/>
                </a:lnTo>
                <a:cubicBezTo>
                  <a:pt x="100107" y="321662"/>
                  <a:pt x="106671" y="328216"/>
                  <a:pt x="114802" y="328216"/>
                </a:cubicBezTo>
                <a:lnTo>
                  <a:pt x="432503" y="328216"/>
                </a:lnTo>
                <a:cubicBezTo>
                  <a:pt x="438471" y="328216"/>
                  <a:pt x="443767" y="324641"/>
                  <a:pt x="446079" y="319130"/>
                </a:cubicBezTo>
                <a:cubicBezTo>
                  <a:pt x="448392" y="313693"/>
                  <a:pt x="447124" y="307363"/>
                  <a:pt x="442872" y="303117"/>
                </a:cubicBezTo>
                <a:lnTo>
                  <a:pt x="370291" y="230652"/>
                </a:lnTo>
                <a:cubicBezTo>
                  <a:pt x="364547" y="224918"/>
                  <a:pt x="355222" y="224918"/>
                  <a:pt x="349479" y="230652"/>
                </a:cubicBezTo>
                <a:lnTo>
                  <a:pt x="332247" y="247782"/>
                </a:lnTo>
                <a:lnTo>
                  <a:pt x="246612" y="162283"/>
                </a:lnTo>
                <a:cubicBezTo>
                  <a:pt x="243740" y="159416"/>
                  <a:pt x="239973" y="157983"/>
                  <a:pt x="236206" y="157983"/>
                </a:cubicBezTo>
                <a:close/>
                <a:moveTo>
                  <a:pt x="472113" y="67624"/>
                </a:moveTo>
                <a:cubicBezTo>
                  <a:pt x="447571" y="67624"/>
                  <a:pt x="427580" y="87584"/>
                  <a:pt x="427580" y="112086"/>
                </a:cubicBezTo>
                <a:cubicBezTo>
                  <a:pt x="427580" y="136589"/>
                  <a:pt x="447571" y="156474"/>
                  <a:pt x="472113" y="156474"/>
                </a:cubicBezTo>
                <a:cubicBezTo>
                  <a:pt x="496655" y="156474"/>
                  <a:pt x="516572" y="136589"/>
                  <a:pt x="516572" y="112086"/>
                </a:cubicBezTo>
                <a:cubicBezTo>
                  <a:pt x="516572" y="87584"/>
                  <a:pt x="496655" y="67624"/>
                  <a:pt x="472113" y="67624"/>
                </a:cubicBezTo>
                <a:close/>
                <a:moveTo>
                  <a:pt x="16560" y="0"/>
                </a:moveTo>
                <a:lnTo>
                  <a:pt x="592137" y="0"/>
                </a:lnTo>
                <a:cubicBezTo>
                  <a:pt x="601312" y="0"/>
                  <a:pt x="608697" y="7373"/>
                  <a:pt x="608697" y="16534"/>
                </a:cubicBezTo>
                <a:lnTo>
                  <a:pt x="608697" y="373199"/>
                </a:lnTo>
                <a:cubicBezTo>
                  <a:pt x="608697" y="382360"/>
                  <a:pt x="601312" y="389733"/>
                  <a:pt x="592137" y="389733"/>
                </a:cubicBezTo>
                <a:lnTo>
                  <a:pt x="16560" y="389733"/>
                </a:lnTo>
                <a:cubicBezTo>
                  <a:pt x="7385" y="389733"/>
                  <a:pt x="0" y="382360"/>
                  <a:pt x="0" y="373199"/>
                </a:cubicBezTo>
                <a:lnTo>
                  <a:pt x="0" y="16534"/>
                </a:lnTo>
                <a:cubicBezTo>
                  <a:pt x="0" y="7373"/>
                  <a:pt x="7385" y="0"/>
                  <a:pt x="16560" y="0"/>
                </a:cubicBezTo>
                <a:close/>
              </a:path>
            </a:pathLst>
          </a:custGeom>
          <a:solidFill>
            <a:schemeClr val="bg1"/>
          </a:solidFill>
          <a:ln>
            <a:noFill/>
          </a:ln>
          <a:effectLst>
            <a:outerShdw blurRad="50800" dist="38100" dir="2700000" algn="tl" rotWithShape="0">
              <a:prstClr val="black">
                <a:alpha val="20000"/>
              </a:prstClr>
            </a:outerShdw>
          </a:effectLst>
        </p:spPr>
        <p:txBody>
          <a:bodyPr/>
          <a:p>
            <a:endParaRPr lang="zh-CN" altLang="en-US">
              <a:cs typeface="+mn-ea"/>
              <a:sym typeface="+mn-lt"/>
            </a:endParaRPr>
          </a:p>
        </p:txBody>
      </p:sp>
      <p:sp>
        <p:nvSpPr>
          <p:cNvPr id="79" name="矩形 78"/>
          <p:cNvSpPr/>
          <p:nvPr/>
        </p:nvSpPr>
        <p:spPr>
          <a:xfrm>
            <a:off x="6911921" y="3340513"/>
            <a:ext cx="1727250" cy="368300"/>
          </a:xfrm>
          <a:prstGeom prst="rect">
            <a:avLst/>
          </a:prstGeom>
        </p:spPr>
        <p:txBody>
          <a:bodyPr wrap="square">
            <a:spAutoFit/>
          </a:bodyPr>
          <a:p>
            <a:pPr lvl="0" algn="l">
              <a:buClrTx/>
              <a:buSzTx/>
              <a:buFontTx/>
            </a:pPr>
            <a:r>
              <a:rPr lang="zh-CN" altLang="en-US" spc="150" dirty="0">
                <a:solidFill>
                  <a:schemeClr val="bg1"/>
                </a:solidFill>
                <a:uFillTx/>
                <a:latin typeface="思源黑体 Normal" panose="020B0400000000000000" charset="-122"/>
                <a:ea typeface="思源黑体 Normal" panose="020B0400000000000000" charset="-122"/>
                <a:cs typeface="+mn-ea"/>
                <a:sym typeface="+mn-lt"/>
              </a:rPr>
              <a:t>替代性经验</a:t>
            </a:r>
            <a:endParaRPr lang="zh-CN" altLang="en-US" spc="150" dirty="0">
              <a:solidFill>
                <a:schemeClr val="bg1"/>
              </a:solidFill>
              <a:uFillTx/>
              <a:latin typeface="思源黑体 Normal" panose="020B0400000000000000" charset="-122"/>
              <a:ea typeface="思源黑体 Normal" panose="020B0400000000000000" charset="-122"/>
              <a:cs typeface="+mn-ea"/>
              <a:sym typeface="+mn-lt"/>
            </a:endParaRPr>
          </a:p>
        </p:txBody>
      </p:sp>
      <p:sp>
        <p:nvSpPr>
          <p:cNvPr id="80" name="矩形 79"/>
          <p:cNvSpPr/>
          <p:nvPr/>
        </p:nvSpPr>
        <p:spPr>
          <a:xfrm>
            <a:off x="6911340" y="3613785"/>
            <a:ext cx="4270375" cy="737235"/>
          </a:xfrm>
          <a:prstGeom prst="rect">
            <a:avLst/>
          </a:prstGeom>
        </p:spPr>
        <p:txBody>
          <a:bodyPr wrap="square">
            <a:spAutoFit/>
          </a:bodyPr>
          <a:p>
            <a:pPr lvl="0" algn="l">
              <a:lnSpc>
                <a:spcPct val="150000"/>
              </a:lnSpc>
              <a:buClrTx/>
              <a:buSzTx/>
              <a:buFontTx/>
            </a:pPr>
            <a:r>
              <a:rPr sz="1400" spc="10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mn-lt"/>
              </a:rPr>
              <a:t>看到与自己水平相当的示范者取得了成功，就会认为自己也能完成同样的任务</a:t>
            </a:r>
            <a:r>
              <a:rPr lang="zh-CN" sz="1400" spc="10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mn-lt"/>
              </a:rPr>
              <a:t>。</a:t>
            </a:r>
            <a:endParaRPr lang="zh-CN" sz="1400" spc="10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1" name="矩形 80"/>
          <p:cNvSpPr/>
          <p:nvPr/>
        </p:nvSpPr>
        <p:spPr>
          <a:xfrm>
            <a:off x="6911921" y="4701953"/>
            <a:ext cx="1727250" cy="368300"/>
          </a:xfrm>
          <a:prstGeom prst="rect">
            <a:avLst/>
          </a:prstGeom>
        </p:spPr>
        <p:txBody>
          <a:bodyPr wrap="square">
            <a:spAutoFit/>
          </a:bodyPr>
          <a:p>
            <a:pPr lvl="0" algn="l">
              <a:buClrTx/>
              <a:buSzTx/>
              <a:buFontTx/>
            </a:pPr>
            <a:r>
              <a:rPr lang="zh-CN" altLang="en-US" spc="150" dirty="0">
                <a:solidFill>
                  <a:schemeClr val="bg1"/>
                </a:solidFill>
                <a:uFillTx/>
                <a:latin typeface="思源黑体 Normal" panose="020B0400000000000000" charset="-122"/>
                <a:ea typeface="思源黑体 Normal" panose="020B0400000000000000" charset="-122"/>
                <a:cs typeface="+mn-ea"/>
                <a:sym typeface="+mn-lt"/>
              </a:rPr>
              <a:t>言语说服</a:t>
            </a:r>
            <a:endParaRPr lang="zh-CN" altLang="en-US" spc="150" dirty="0">
              <a:solidFill>
                <a:schemeClr val="bg1"/>
              </a:solidFill>
              <a:uFillTx/>
              <a:latin typeface="思源黑体 Normal" panose="020B0400000000000000" charset="-122"/>
              <a:ea typeface="思源黑体 Normal" panose="020B0400000000000000" charset="-122"/>
              <a:cs typeface="+mn-ea"/>
              <a:sym typeface="+mn-lt"/>
            </a:endParaRPr>
          </a:p>
        </p:txBody>
      </p:sp>
      <p:sp>
        <p:nvSpPr>
          <p:cNvPr id="82" name="矩形 81"/>
          <p:cNvSpPr/>
          <p:nvPr/>
        </p:nvSpPr>
        <p:spPr>
          <a:xfrm>
            <a:off x="6911340" y="5026025"/>
            <a:ext cx="4269105" cy="737235"/>
          </a:xfrm>
          <a:prstGeom prst="rect">
            <a:avLst/>
          </a:prstGeom>
        </p:spPr>
        <p:txBody>
          <a:bodyPr wrap="square">
            <a:spAutoFit/>
          </a:bodyPr>
          <a:p>
            <a:pPr lvl="0" algn="l">
              <a:lnSpc>
                <a:spcPct val="150000"/>
              </a:lnSpc>
              <a:buClrTx/>
              <a:buSzTx/>
              <a:buFontTx/>
            </a:pPr>
            <a:r>
              <a:rPr sz="1400" spc="10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mn-lt"/>
              </a:rPr>
              <a:t>凭借说服性的建议、劝告、解释和自我引导，改变自我效能感</a:t>
            </a:r>
            <a:r>
              <a:rPr lang="zh-CN" sz="1400" spc="10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mn-lt"/>
              </a:rPr>
              <a:t>。</a:t>
            </a:r>
            <a:endParaRPr lang="zh-CN" sz="1400" spc="100" dirty="0">
              <a:solidFill>
                <a:schemeClr val="bg1"/>
              </a:solidFill>
              <a:uFillTx/>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3" name="businessman_126340"/>
          <p:cNvSpPr>
            <a:spLocks noChangeAspect="1"/>
          </p:cNvSpPr>
          <p:nvPr/>
        </p:nvSpPr>
        <p:spPr bwMode="auto">
          <a:xfrm>
            <a:off x="6340682" y="3654668"/>
            <a:ext cx="401492" cy="421575"/>
          </a:xfrm>
          <a:custGeom>
            <a:avLst/>
            <a:gdLst>
              <a:gd name="connsiteX0" fmla="*/ 510101 w 577807"/>
              <a:gd name="connsiteY0" fmla="*/ 468052 h 606710"/>
              <a:gd name="connsiteX1" fmla="*/ 466708 w 577807"/>
              <a:gd name="connsiteY1" fmla="*/ 511097 h 606710"/>
              <a:gd name="connsiteX2" fmla="*/ 448566 w 577807"/>
              <a:gd name="connsiteY2" fmla="*/ 492889 h 606710"/>
              <a:gd name="connsiteX3" fmla="*/ 429582 w 577807"/>
              <a:gd name="connsiteY3" fmla="*/ 511750 h 606710"/>
              <a:gd name="connsiteX4" fmla="*/ 447818 w 577807"/>
              <a:gd name="connsiteY4" fmla="*/ 529865 h 606710"/>
              <a:gd name="connsiteX5" fmla="*/ 466615 w 577807"/>
              <a:gd name="connsiteY5" fmla="*/ 548819 h 606710"/>
              <a:gd name="connsiteX6" fmla="*/ 485599 w 577807"/>
              <a:gd name="connsiteY6" fmla="*/ 530051 h 606710"/>
              <a:gd name="connsiteX7" fmla="*/ 528991 w 577807"/>
              <a:gd name="connsiteY7" fmla="*/ 486913 h 606710"/>
              <a:gd name="connsiteX8" fmla="*/ 479333 w 577807"/>
              <a:gd name="connsiteY8" fmla="*/ 409974 h 606710"/>
              <a:gd name="connsiteX9" fmla="*/ 577807 w 577807"/>
              <a:gd name="connsiteY9" fmla="*/ 508389 h 606710"/>
              <a:gd name="connsiteX10" fmla="*/ 479333 w 577807"/>
              <a:gd name="connsiteY10" fmla="*/ 606710 h 606710"/>
              <a:gd name="connsiteX11" fmla="*/ 380859 w 577807"/>
              <a:gd name="connsiteY11" fmla="*/ 508389 h 606710"/>
              <a:gd name="connsiteX12" fmla="*/ 479333 w 577807"/>
              <a:gd name="connsiteY12" fmla="*/ 409974 h 606710"/>
              <a:gd name="connsiteX13" fmla="*/ 156092 w 577807"/>
              <a:gd name="connsiteY13" fmla="*/ 299045 h 606710"/>
              <a:gd name="connsiteX14" fmla="*/ 201451 w 577807"/>
              <a:gd name="connsiteY14" fmla="*/ 442283 h 606710"/>
              <a:gd name="connsiteX15" fmla="*/ 207717 w 577807"/>
              <a:gd name="connsiteY15" fmla="*/ 461705 h 606710"/>
              <a:gd name="connsiteX16" fmla="*/ 228012 w 577807"/>
              <a:gd name="connsiteY16" fmla="*/ 404186 h 606710"/>
              <a:gd name="connsiteX17" fmla="*/ 240263 w 577807"/>
              <a:gd name="connsiteY17" fmla="*/ 335928 h 606710"/>
              <a:gd name="connsiteX18" fmla="*/ 240357 w 577807"/>
              <a:gd name="connsiteY18" fmla="*/ 335928 h 606710"/>
              <a:gd name="connsiteX19" fmla="*/ 240544 w 577807"/>
              <a:gd name="connsiteY19" fmla="*/ 335928 h 606710"/>
              <a:gd name="connsiteX20" fmla="*/ 240638 w 577807"/>
              <a:gd name="connsiteY20" fmla="*/ 335928 h 606710"/>
              <a:gd name="connsiteX21" fmla="*/ 240731 w 577807"/>
              <a:gd name="connsiteY21" fmla="*/ 335928 h 606710"/>
              <a:gd name="connsiteX22" fmla="*/ 252983 w 577807"/>
              <a:gd name="connsiteY22" fmla="*/ 404186 h 606710"/>
              <a:gd name="connsiteX23" fmla="*/ 273277 w 577807"/>
              <a:gd name="connsiteY23" fmla="*/ 461705 h 606710"/>
              <a:gd name="connsiteX24" fmla="*/ 279544 w 577807"/>
              <a:gd name="connsiteY24" fmla="*/ 442283 h 606710"/>
              <a:gd name="connsiteX25" fmla="*/ 324903 w 577807"/>
              <a:gd name="connsiteY25" fmla="*/ 299045 h 606710"/>
              <a:gd name="connsiteX26" fmla="*/ 419082 w 577807"/>
              <a:gd name="connsiteY26" fmla="*/ 344519 h 606710"/>
              <a:gd name="connsiteX27" fmla="*/ 462009 w 577807"/>
              <a:gd name="connsiteY27" fmla="*/ 375799 h 606710"/>
              <a:gd name="connsiteX28" fmla="*/ 343140 w 577807"/>
              <a:gd name="connsiteY28" fmla="*/ 508393 h 606710"/>
              <a:gd name="connsiteX29" fmla="*/ 343795 w 577807"/>
              <a:gd name="connsiteY29" fmla="*/ 521185 h 606710"/>
              <a:gd name="connsiteX30" fmla="*/ 240918 w 577807"/>
              <a:gd name="connsiteY30" fmla="*/ 521185 h 606710"/>
              <a:gd name="connsiteX31" fmla="*/ 240263 w 577807"/>
              <a:gd name="connsiteY31" fmla="*/ 521185 h 606710"/>
              <a:gd name="connsiteX32" fmla="*/ 0 w 577807"/>
              <a:gd name="connsiteY32" fmla="*/ 521185 h 606710"/>
              <a:gd name="connsiteX33" fmla="*/ 61913 w 577807"/>
              <a:gd name="connsiteY33" fmla="*/ 344519 h 606710"/>
              <a:gd name="connsiteX34" fmla="*/ 156092 w 577807"/>
              <a:gd name="connsiteY34" fmla="*/ 299045 h 606710"/>
              <a:gd name="connsiteX35" fmla="*/ 240564 w 577807"/>
              <a:gd name="connsiteY35" fmla="*/ 48 h 606710"/>
              <a:gd name="connsiteX36" fmla="*/ 352492 w 577807"/>
              <a:gd name="connsiteY36" fmla="*/ 114519 h 606710"/>
              <a:gd name="connsiteX37" fmla="*/ 241312 w 577807"/>
              <a:gd name="connsiteY37" fmla="*/ 289307 h 606710"/>
              <a:gd name="connsiteX38" fmla="*/ 240564 w 577807"/>
              <a:gd name="connsiteY38" fmla="*/ 289307 h 606710"/>
              <a:gd name="connsiteX39" fmla="*/ 239815 w 577807"/>
              <a:gd name="connsiteY39" fmla="*/ 289307 h 606710"/>
              <a:gd name="connsiteX40" fmla="*/ 128542 w 577807"/>
              <a:gd name="connsiteY40" fmla="*/ 114519 h 606710"/>
              <a:gd name="connsiteX41" fmla="*/ 240564 w 577807"/>
              <a:gd name="connsiteY41" fmla="*/ 48 h 60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7807" h="606710">
                <a:moveTo>
                  <a:pt x="510101" y="468052"/>
                </a:moveTo>
                <a:lnTo>
                  <a:pt x="466708" y="511097"/>
                </a:lnTo>
                <a:lnTo>
                  <a:pt x="448566" y="492889"/>
                </a:lnTo>
                <a:lnTo>
                  <a:pt x="429582" y="511750"/>
                </a:lnTo>
                <a:lnTo>
                  <a:pt x="447818" y="529865"/>
                </a:lnTo>
                <a:lnTo>
                  <a:pt x="466615" y="548819"/>
                </a:lnTo>
                <a:lnTo>
                  <a:pt x="485599" y="530051"/>
                </a:lnTo>
                <a:lnTo>
                  <a:pt x="528991" y="486913"/>
                </a:lnTo>
                <a:close/>
                <a:moveTo>
                  <a:pt x="479333" y="409974"/>
                </a:moveTo>
                <a:cubicBezTo>
                  <a:pt x="533667" y="409974"/>
                  <a:pt x="577807" y="454046"/>
                  <a:pt x="577807" y="508389"/>
                </a:cubicBezTo>
                <a:cubicBezTo>
                  <a:pt x="577807" y="562638"/>
                  <a:pt x="533667" y="606710"/>
                  <a:pt x="479333" y="606710"/>
                </a:cubicBezTo>
                <a:cubicBezTo>
                  <a:pt x="425000" y="606710"/>
                  <a:pt x="380859" y="562638"/>
                  <a:pt x="380859" y="508389"/>
                </a:cubicBezTo>
                <a:cubicBezTo>
                  <a:pt x="380859" y="454046"/>
                  <a:pt x="425000" y="409974"/>
                  <a:pt x="479333" y="409974"/>
                </a:cubicBezTo>
                <a:close/>
                <a:moveTo>
                  <a:pt x="156092" y="299045"/>
                </a:moveTo>
                <a:lnTo>
                  <a:pt x="201451" y="442283"/>
                </a:lnTo>
                <a:lnTo>
                  <a:pt x="207717" y="461705"/>
                </a:lnTo>
                <a:lnTo>
                  <a:pt x="228012" y="404186"/>
                </a:lnTo>
                <a:cubicBezTo>
                  <a:pt x="181437" y="339010"/>
                  <a:pt x="231566" y="336022"/>
                  <a:pt x="240263" y="335928"/>
                </a:cubicBezTo>
                <a:lnTo>
                  <a:pt x="240357" y="335928"/>
                </a:lnTo>
                <a:lnTo>
                  <a:pt x="240544" y="335928"/>
                </a:lnTo>
                <a:lnTo>
                  <a:pt x="240638" y="335928"/>
                </a:lnTo>
                <a:lnTo>
                  <a:pt x="240731" y="335928"/>
                </a:lnTo>
                <a:cubicBezTo>
                  <a:pt x="249522" y="336022"/>
                  <a:pt x="299651" y="339196"/>
                  <a:pt x="252983" y="404186"/>
                </a:cubicBezTo>
                <a:lnTo>
                  <a:pt x="273277" y="461705"/>
                </a:lnTo>
                <a:lnTo>
                  <a:pt x="279544" y="442283"/>
                </a:lnTo>
                <a:lnTo>
                  <a:pt x="324903" y="299045"/>
                </a:lnTo>
                <a:cubicBezTo>
                  <a:pt x="324903" y="299045"/>
                  <a:pt x="360255" y="322109"/>
                  <a:pt x="419082" y="344519"/>
                </a:cubicBezTo>
                <a:cubicBezTo>
                  <a:pt x="439376" y="351895"/>
                  <a:pt x="452844" y="362073"/>
                  <a:pt x="462009" y="375799"/>
                </a:cubicBezTo>
                <a:cubicBezTo>
                  <a:pt x="395233" y="383083"/>
                  <a:pt x="343140" y="439762"/>
                  <a:pt x="343140" y="508393"/>
                </a:cubicBezTo>
                <a:cubicBezTo>
                  <a:pt x="343140" y="512688"/>
                  <a:pt x="343420" y="516983"/>
                  <a:pt x="343795" y="521185"/>
                </a:cubicBezTo>
                <a:lnTo>
                  <a:pt x="240918" y="521185"/>
                </a:lnTo>
                <a:lnTo>
                  <a:pt x="240263" y="521185"/>
                </a:lnTo>
                <a:lnTo>
                  <a:pt x="0" y="521185"/>
                </a:lnTo>
                <a:cubicBezTo>
                  <a:pt x="1216" y="421367"/>
                  <a:pt x="-2805" y="368049"/>
                  <a:pt x="61913" y="344519"/>
                </a:cubicBezTo>
                <a:cubicBezTo>
                  <a:pt x="120833" y="322109"/>
                  <a:pt x="156092" y="299045"/>
                  <a:pt x="156092" y="299045"/>
                </a:cubicBezTo>
                <a:close/>
                <a:moveTo>
                  <a:pt x="240564" y="48"/>
                </a:moveTo>
                <a:cubicBezTo>
                  <a:pt x="250008" y="-325"/>
                  <a:pt x="347162" y="-1352"/>
                  <a:pt x="352492" y="114519"/>
                </a:cubicBezTo>
                <a:cubicBezTo>
                  <a:pt x="352492" y="114519"/>
                  <a:pt x="371474" y="288000"/>
                  <a:pt x="241312" y="289307"/>
                </a:cubicBezTo>
                <a:lnTo>
                  <a:pt x="240564" y="289307"/>
                </a:lnTo>
                <a:lnTo>
                  <a:pt x="239815" y="289307"/>
                </a:lnTo>
                <a:cubicBezTo>
                  <a:pt x="109747" y="288000"/>
                  <a:pt x="128542" y="114519"/>
                  <a:pt x="128542" y="114519"/>
                </a:cubicBezTo>
                <a:cubicBezTo>
                  <a:pt x="133778" y="-1352"/>
                  <a:pt x="230932" y="-325"/>
                  <a:pt x="240564" y="48"/>
                </a:cubicBezTo>
                <a:close/>
              </a:path>
            </a:pathLst>
          </a:custGeom>
          <a:solidFill>
            <a:schemeClr val="bg1"/>
          </a:solidFill>
          <a:ln>
            <a:noFill/>
          </a:ln>
          <a:effectLst>
            <a:outerShdw blurRad="50800" dist="38100" dir="2700000" algn="tl" rotWithShape="0">
              <a:prstClr val="black">
                <a:alpha val="20000"/>
              </a:prstClr>
            </a:outerShdw>
          </a:effectLst>
        </p:spPr>
        <p:txBody>
          <a:bodyPr/>
          <a:p>
            <a:endParaRPr lang="zh-CN" altLang="en-US">
              <a:cs typeface="+mn-ea"/>
              <a:sym typeface="+mn-lt"/>
            </a:endParaRPr>
          </a:p>
        </p:txBody>
      </p:sp>
      <p:sp>
        <p:nvSpPr>
          <p:cNvPr id="84" name="cogwheel_45188"/>
          <p:cNvSpPr>
            <a:spLocks noChangeAspect="1"/>
          </p:cNvSpPr>
          <p:nvPr/>
        </p:nvSpPr>
        <p:spPr bwMode="auto">
          <a:xfrm>
            <a:off x="6330640" y="5026586"/>
            <a:ext cx="421575" cy="420939"/>
          </a:xfrm>
          <a:custGeom>
            <a:avLst/>
            <a:gdLst>
              <a:gd name="T0" fmla="*/ 6383 w 7589"/>
              <a:gd name="T1" fmla="*/ 2722 h 7589"/>
              <a:gd name="T2" fmla="*/ 7034 w 7589"/>
              <a:gd name="T3" fmla="*/ 1841 h 7589"/>
              <a:gd name="T4" fmla="*/ 7034 w 7589"/>
              <a:gd name="T5" fmla="*/ 1667 h 7589"/>
              <a:gd name="T6" fmla="*/ 5834 w 7589"/>
              <a:gd name="T7" fmla="*/ 468 h 7589"/>
              <a:gd name="T8" fmla="*/ 5307 w 7589"/>
              <a:gd name="T9" fmla="*/ 996 h 7589"/>
              <a:gd name="T10" fmla="*/ 4816 w 7589"/>
              <a:gd name="T11" fmla="*/ 1171 h 7589"/>
              <a:gd name="T12" fmla="*/ 4703 w 7589"/>
              <a:gd name="T13" fmla="*/ 731 h 7589"/>
              <a:gd name="T14" fmla="*/ 4703 w 7589"/>
              <a:gd name="T15" fmla="*/ 0 h 7589"/>
              <a:gd name="T16" fmla="*/ 3008 w 7589"/>
              <a:gd name="T17" fmla="*/ 0 h 7589"/>
              <a:gd name="T18" fmla="*/ 2886 w 7589"/>
              <a:gd name="T19" fmla="*/ 122 h 7589"/>
              <a:gd name="T20" fmla="*/ 2662 w 7589"/>
              <a:gd name="T21" fmla="*/ 1217 h 7589"/>
              <a:gd name="T22" fmla="*/ 1841 w 7589"/>
              <a:gd name="T23" fmla="*/ 555 h 7589"/>
              <a:gd name="T24" fmla="*/ 1668 w 7589"/>
              <a:gd name="T25" fmla="*/ 555 h 7589"/>
              <a:gd name="T26" fmla="*/ 469 w 7589"/>
              <a:gd name="T27" fmla="*/ 1754 h 7589"/>
              <a:gd name="T28" fmla="*/ 996 w 7589"/>
              <a:gd name="T29" fmla="*/ 2282 h 7589"/>
              <a:gd name="T30" fmla="*/ 747 w 7589"/>
              <a:gd name="T31" fmla="*/ 2885 h 7589"/>
              <a:gd name="T32" fmla="*/ 0 w 7589"/>
              <a:gd name="T33" fmla="*/ 2885 h 7589"/>
              <a:gd name="T34" fmla="*/ 0 w 7589"/>
              <a:gd name="T35" fmla="*/ 4581 h 7589"/>
              <a:gd name="T36" fmla="*/ 122 w 7589"/>
              <a:gd name="T37" fmla="*/ 4703 h 7589"/>
              <a:gd name="T38" fmla="*/ 1206 w 7589"/>
              <a:gd name="T39" fmla="*/ 4866 h 7589"/>
              <a:gd name="T40" fmla="*/ 555 w 7589"/>
              <a:gd name="T41" fmla="*/ 5748 h 7589"/>
              <a:gd name="T42" fmla="*/ 555 w 7589"/>
              <a:gd name="T43" fmla="*/ 5921 h 7589"/>
              <a:gd name="T44" fmla="*/ 1754 w 7589"/>
              <a:gd name="T45" fmla="*/ 7120 h 7589"/>
              <a:gd name="T46" fmla="*/ 2282 w 7589"/>
              <a:gd name="T47" fmla="*/ 6592 h 7589"/>
              <a:gd name="T48" fmla="*/ 2886 w 7589"/>
              <a:gd name="T49" fmla="*/ 6841 h 7589"/>
              <a:gd name="T50" fmla="*/ 2886 w 7589"/>
              <a:gd name="T51" fmla="*/ 7589 h 7589"/>
              <a:gd name="T52" fmla="*/ 4581 w 7589"/>
              <a:gd name="T53" fmla="*/ 7589 h 7589"/>
              <a:gd name="T54" fmla="*/ 4704 w 7589"/>
              <a:gd name="T55" fmla="*/ 7466 h 7589"/>
              <a:gd name="T56" fmla="*/ 4704 w 7589"/>
              <a:gd name="T57" fmla="*/ 6842 h 7589"/>
              <a:gd name="T58" fmla="*/ 4926 w 7589"/>
              <a:gd name="T59" fmla="*/ 6372 h 7589"/>
              <a:gd name="T60" fmla="*/ 5748 w 7589"/>
              <a:gd name="T61" fmla="*/ 7034 h 7589"/>
              <a:gd name="T62" fmla="*/ 5921 w 7589"/>
              <a:gd name="T63" fmla="*/ 7034 h 7589"/>
              <a:gd name="T64" fmla="*/ 7120 w 7589"/>
              <a:gd name="T65" fmla="*/ 5834 h 7589"/>
              <a:gd name="T66" fmla="*/ 6592 w 7589"/>
              <a:gd name="T67" fmla="*/ 5307 h 7589"/>
              <a:gd name="T68" fmla="*/ 6843 w 7589"/>
              <a:gd name="T69" fmla="*/ 4703 h 7589"/>
              <a:gd name="T70" fmla="*/ 7589 w 7589"/>
              <a:gd name="T71" fmla="*/ 4703 h 7589"/>
              <a:gd name="T72" fmla="*/ 7589 w 7589"/>
              <a:gd name="T73" fmla="*/ 3007 h 7589"/>
              <a:gd name="T74" fmla="*/ 7466 w 7589"/>
              <a:gd name="T75" fmla="*/ 2885 h 7589"/>
              <a:gd name="T76" fmla="*/ 5508 w 7589"/>
              <a:gd name="T77" fmla="*/ 3794 h 7589"/>
              <a:gd name="T78" fmla="*/ 2081 w 7589"/>
              <a:gd name="T79" fmla="*/ 3794 h 7589"/>
              <a:gd name="T80" fmla="*/ 5508 w 7589"/>
              <a:gd name="T81" fmla="*/ 3794 h 7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9" h="7589">
                <a:moveTo>
                  <a:pt x="6843" y="2885"/>
                </a:moveTo>
                <a:cubicBezTo>
                  <a:pt x="6597" y="2885"/>
                  <a:pt x="6425" y="2824"/>
                  <a:pt x="6383" y="2722"/>
                </a:cubicBezTo>
                <a:cubicBezTo>
                  <a:pt x="6341" y="2620"/>
                  <a:pt x="6419" y="2456"/>
                  <a:pt x="6592" y="2282"/>
                </a:cubicBezTo>
                <a:lnTo>
                  <a:pt x="7034" y="1841"/>
                </a:lnTo>
                <a:lnTo>
                  <a:pt x="7120" y="1754"/>
                </a:lnTo>
                <a:lnTo>
                  <a:pt x="7034" y="1667"/>
                </a:lnTo>
                <a:lnTo>
                  <a:pt x="5921" y="555"/>
                </a:lnTo>
                <a:lnTo>
                  <a:pt x="5834" y="468"/>
                </a:lnTo>
                <a:lnTo>
                  <a:pt x="5748" y="555"/>
                </a:lnTo>
                <a:lnTo>
                  <a:pt x="5307" y="996"/>
                </a:lnTo>
                <a:cubicBezTo>
                  <a:pt x="5114" y="1188"/>
                  <a:pt x="4986" y="1217"/>
                  <a:pt x="4926" y="1217"/>
                </a:cubicBezTo>
                <a:cubicBezTo>
                  <a:pt x="4882" y="1217"/>
                  <a:pt x="4847" y="1203"/>
                  <a:pt x="4816" y="1171"/>
                </a:cubicBezTo>
                <a:cubicBezTo>
                  <a:pt x="4774" y="1129"/>
                  <a:pt x="4704" y="1018"/>
                  <a:pt x="4704" y="747"/>
                </a:cubicBezTo>
                <a:cubicBezTo>
                  <a:pt x="4704" y="741"/>
                  <a:pt x="4704" y="736"/>
                  <a:pt x="4703" y="731"/>
                </a:cubicBezTo>
                <a:lnTo>
                  <a:pt x="4703" y="122"/>
                </a:lnTo>
                <a:lnTo>
                  <a:pt x="4703" y="0"/>
                </a:lnTo>
                <a:lnTo>
                  <a:pt x="4581" y="0"/>
                </a:lnTo>
                <a:lnTo>
                  <a:pt x="3008" y="0"/>
                </a:lnTo>
                <a:lnTo>
                  <a:pt x="2886" y="0"/>
                </a:lnTo>
                <a:lnTo>
                  <a:pt x="2886" y="122"/>
                </a:lnTo>
                <a:lnTo>
                  <a:pt x="2886" y="748"/>
                </a:lnTo>
                <a:cubicBezTo>
                  <a:pt x="2885" y="858"/>
                  <a:pt x="2868" y="1217"/>
                  <a:pt x="2662" y="1217"/>
                </a:cubicBezTo>
                <a:cubicBezTo>
                  <a:pt x="2603" y="1217"/>
                  <a:pt x="2474" y="1188"/>
                  <a:pt x="2282" y="996"/>
                </a:cubicBezTo>
                <a:lnTo>
                  <a:pt x="1841" y="555"/>
                </a:lnTo>
                <a:lnTo>
                  <a:pt x="1754" y="468"/>
                </a:lnTo>
                <a:lnTo>
                  <a:pt x="1668" y="555"/>
                </a:lnTo>
                <a:lnTo>
                  <a:pt x="555" y="1667"/>
                </a:lnTo>
                <a:lnTo>
                  <a:pt x="469" y="1754"/>
                </a:lnTo>
                <a:lnTo>
                  <a:pt x="555" y="1840"/>
                </a:lnTo>
                <a:lnTo>
                  <a:pt x="996" y="2282"/>
                </a:lnTo>
                <a:cubicBezTo>
                  <a:pt x="1170" y="2455"/>
                  <a:pt x="1248" y="2620"/>
                  <a:pt x="1206" y="2722"/>
                </a:cubicBezTo>
                <a:cubicBezTo>
                  <a:pt x="1164" y="2824"/>
                  <a:pt x="992" y="2885"/>
                  <a:pt x="747" y="2885"/>
                </a:cubicBezTo>
                <a:lnTo>
                  <a:pt x="122" y="2885"/>
                </a:lnTo>
                <a:lnTo>
                  <a:pt x="0" y="2885"/>
                </a:lnTo>
                <a:lnTo>
                  <a:pt x="0" y="3007"/>
                </a:lnTo>
                <a:lnTo>
                  <a:pt x="0" y="4581"/>
                </a:lnTo>
                <a:lnTo>
                  <a:pt x="0" y="4703"/>
                </a:lnTo>
                <a:lnTo>
                  <a:pt x="122" y="4703"/>
                </a:lnTo>
                <a:lnTo>
                  <a:pt x="747" y="4703"/>
                </a:lnTo>
                <a:cubicBezTo>
                  <a:pt x="992" y="4703"/>
                  <a:pt x="1164" y="4764"/>
                  <a:pt x="1206" y="4866"/>
                </a:cubicBezTo>
                <a:cubicBezTo>
                  <a:pt x="1248" y="4968"/>
                  <a:pt x="1170" y="5133"/>
                  <a:pt x="996" y="5307"/>
                </a:cubicBezTo>
                <a:lnTo>
                  <a:pt x="555" y="5748"/>
                </a:lnTo>
                <a:lnTo>
                  <a:pt x="469" y="5834"/>
                </a:lnTo>
                <a:lnTo>
                  <a:pt x="555" y="5921"/>
                </a:lnTo>
                <a:lnTo>
                  <a:pt x="1668" y="7034"/>
                </a:lnTo>
                <a:lnTo>
                  <a:pt x="1754" y="7120"/>
                </a:lnTo>
                <a:lnTo>
                  <a:pt x="1841" y="7034"/>
                </a:lnTo>
                <a:lnTo>
                  <a:pt x="2282" y="6592"/>
                </a:lnTo>
                <a:cubicBezTo>
                  <a:pt x="2474" y="6400"/>
                  <a:pt x="2603" y="6372"/>
                  <a:pt x="2662" y="6372"/>
                </a:cubicBezTo>
                <a:cubicBezTo>
                  <a:pt x="2868" y="6372"/>
                  <a:pt x="2885" y="6731"/>
                  <a:pt x="2886" y="6841"/>
                </a:cubicBezTo>
                <a:lnTo>
                  <a:pt x="2886" y="7466"/>
                </a:lnTo>
                <a:lnTo>
                  <a:pt x="2886" y="7589"/>
                </a:lnTo>
                <a:lnTo>
                  <a:pt x="3008" y="7589"/>
                </a:lnTo>
                <a:lnTo>
                  <a:pt x="4581" y="7589"/>
                </a:lnTo>
                <a:lnTo>
                  <a:pt x="4704" y="7589"/>
                </a:lnTo>
                <a:lnTo>
                  <a:pt x="4704" y="7466"/>
                </a:lnTo>
                <a:lnTo>
                  <a:pt x="4704" y="6858"/>
                </a:lnTo>
                <a:cubicBezTo>
                  <a:pt x="4704" y="6853"/>
                  <a:pt x="4704" y="6848"/>
                  <a:pt x="4704" y="6842"/>
                </a:cubicBezTo>
                <a:cubicBezTo>
                  <a:pt x="4704" y="6571"/>
                  <a:pt x="4774" y="6460"/>
                  <a:pt x="4816" y="6418"/>
                </a:cubicBezTo>
                <a:cubicBezTo>
                  <a:pt x="4847" y="6386"/>
                  <a:pt x="4882" y="6372"/>
                  <a:pt x="4926" y="6372"/>
                </a:cubicBezTo>
                <a:cubicBezTo>
                  <a:pt x="4986" y="6372"/>
                  <a:pt x="5115" y="6401"/>
                  <a:pt x="5307" y="6592"/>
                </a:cubicBezTo>
                <a:lnTo>
                  <a:pt x="5748" y="7034"/>
                </a:lnTo>
                <a:lnTo>
                  <a:pt x="5834" y="7120"/>
                </a:lnTo>
                <a:lnTo>
                  <a:pt x="5921" y="7034"/>
                </a:lnTo>
                <a:lnTo>
                  <a:pt x="7034" y="5921"/>
                </a:lnTo>
                <a:lnTo>
                  <a:pt x="7120" y="5834"/>
                </a:lnTo>
                <a:lnTo>
                  <a:pt x="7034" y="5748"/>
                </a:lnTo>
                <a:lnTo>
                  <a:pt x="6592" y="5307"/>
                </a:lnTo>
                <a:cubicBezTo>
                  <a:pt x="6419" y="5133"/>
                  <a:pt x="6341" y="4968"/>
                  <a:pt x="6383" y="4866"/>
                </a:cubicBezTo>
                <a:cubicBezTo>
                  <a:pt x="6425" y="4764"/>
                  <a:pt x="6597" y="4703"/>
                  <a:pt x="6843" y="4703"/>
                </a:cubicBezTo>
                <a:lnTo>
                  <a:pt x="7466" y="4703"/>
                </a:lnTo>
                <a:lnTo>
                  <a:pt x="7589" y="4703"/>
                </a:lnTo>
                <a:lnTo>
                  <a:pt x="7589" y="4581"/>
                </a:lnTo>
                <a:lnTo>
                  <a:pt x="7589" y="3007"/>
                </a:lnTo>
                <a:lnTo>
                  <a:pt x="7589" y="2885"/>
                </a:lnTo>
                <a:lnTo>
                  <a:pt x="7466" y="2885"/>
                </a:lnTo>
                <a:lnTo>
                  <a:pt x="6843" y="2885"/>
                </a:lnTo>
                <a:close/>
                <a:moveTo>
                  <a:pt x="5508" y="3794"/>
                </a:moveTo>
                <a:cubicBezTo>
                  <a:pt x="5508" y="4739"/>
                  <a:pt x="4739" y="5508"/>
                  <a:pt x="3794" y="5508"/>
                </a:cubicBezTo>
                <a:cubicBezTo>
                  <a:pt x="2850" y="5508"/>
                  <a:pt x="2081" y="4739"/>
                  <a:pt x="2081" y="3794"/>
                </a:cubicBezTo>
                <a:cubicBezTo>
                  <a:pt x="2081" y="2850"/>
                  <a:pt x="2850" y="2081"/>
                  <a:pt x="3794" y="2081"/>
                </a:cubicBezTo>
                <a:cubicBezTo>
                  <a:pt x="4739" y="2081"/>
                  <a:pt x="5508" y="2850"/>
                  <a:pt x="5508" y="3794"/>
                </a:cubicBezTo>
                <a:close/>
              </a:path>
            </a:pathLst>
          </a:custGeom>
          <a:solidFill>
            <a:schemeClr val="bg1"/>
          </a:solidFill>
          <a:ln>
            <a:noFill/>
          </a:ln>
          <a:effectLst>
            <a:outerShdw blurRad="50800" dist="38100" dir="2700000" algn="tl" rotWithShape="0">
              <a:prstClr val="black">
                <a:alpha val="20000"/>
              </a:prstClr>
            </a:outerShdw>
          </a:effectLst>
        </p:spPr>
        <p:txBody>
          <a:bodyPr/>
          <a:p>
            <a:endParaRPr lang="zh-CN" altLang="en-US">
              <a:cs typeface="+mn-ea"/>
              <a:sym typeface="+mn-lt"/>
            </a:endParaRPr>
          </a:p>
        </p:txBody>
      </p:sp>
      <p:sp>
        <p:nvSpPr>
          <p:cNvPr id="7" name="圆角矩形 6"/>
          <p:cNvSpPr/>
          <p:nvPr/>
        </p:nvSpPr>
        <p:spPr>
          <a:xfrm>
            <a:off x="1964215" y="2316632"/>
            <a:ext cx="2268000" cy="573206"/>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p:cNvSpPr txBox="1"/>
          <p:nvPr/>
        </p:nvSpPr>
        <p:spPr>
          <a:xfrm>
            <a:off x="2138758" y="2377894"/>
            <a:ext cx="1960880" cy="398780"/>
          </a:xfrm>
          <a:prstGeom prst="rect">
            <a:avLst/>
          </a:prstGeom>
          <a:noFill/>
        </p:spPr>
        <p:txBody>
          <a:bodyPr wrap="none" rtlCol="0">
            <a:spAutoFit/>
          </a:bodyPr>
          <a:p>
            <a:pPr algn="ctr"/>
            <a:r>
              <a:rPr lang="zh-CN" altLang="en-US" sz="2000" dirty="0">
                <a:solidFill>
                  <a:schemeClr val="bg1"/>
                </a:solidFill>
                <a:latin typeface="思源黑体 Normal" panose="020B0400000000000000" charset="-122"/>
                <a:ea typeface="思源黑体 Normal" panose="020B0400000000000000" charset="-122"/>
                <a:sym typeface="思源黑体 CN Normal" panose="020B0400000000000000" pitchFamily="34" charset="-122"/>
              </a:rPr>
              <a:t>增强自我效能感</a:t>
            </a:r>
            <a:endParaRPr lang="zh-CN" altLang="en-US" sz="2000" dirty="0">
              <a:solidFill>
                <a:schemeClr val="bg1"/>
              </a:solidFill>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5" name="圆角矩形 4"/>
          <p:cNvSpPr/>
          <p:nvPr/>
        </p:nvSpPr>
        <p:spPr>
          <a:xfrm>
            <a:off x="811530" y="1897380"/>
            <a:ext cx="4482465" cy="3924300"/>
          </a:xfrm>
          <a:prstGeom prst="roundRect">
            <a:avLst>
              <a:gd name="adj" fmla="val 3813"/>
            </a:avLst>
          </a:prstGeom>
          <a:noFill/>
          <a:ln>
            <a:solidFill>
              <a:schemeClr val="bg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千库网_优秀表情包_元素编号12804197"/>
          <p:cNvPicPr>
            <a:picLocks noChangeAspect="1"/>
          </p:cNvPicPr>
          <p:nvPr/>
        </p:nvPicPr>
        <p:blipFill>
          <a:blip r:embed="rId2"/>
          <a:stretch>
            <a:fillRect/>
          </a:stretch>
        </p:blipFill>
        <p:spPr>
          <a:xfrm>
            <a:off x="1790700" y="3142615"/>
            <a:ext cx="2523490" cy="2523490"/>
          </a:xfrm>
          <a:prstGeom prst="rect">
            <a:avLst/>
          </a:prstGeom>
        </p:spPr>
      </p:pic>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horizontal)">
                                      <p:cBhvr>
                                        <p:cTn id="7" dur="500"/>
                                        <p:tgtEl>
                                          <p:spTgt spid="6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blinds(horizontal)">
                                      <p:cBhvr>
                                        <p:cTn id="10" dur="500"/>
                                        <p:tgtEl>
                                          <p:spTgt spid="6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blinds(horizontal)">
                                      <p:cBhvr>
                                        <p:cTn id="13" dur="500"/>
                                        <p:tgtEl>
                                          <p:spTgt spid="6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blinds(horizontal)">
                                      <p:cBhvr>
                                        <p:cTn id="16" dur="500"/>
                                        <p:tgtEl>
                                          <p:spTgt spid="7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blinds(horizontal)">
                                      <p:cBhvr>
                                        <p:cTn id="19" dur="500"/>
                                        <p:tgtEl>
                                          <p:spTgt spid="7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blinds(horizontal)">
                                      <p:cBhvr>
                                        <p:cTn id="22" dur="500"/>
                                        <p:tgtEl>
                                          <p:spTgt spid="7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blinds(horizontal)">
                                      <p:cBhvr>
                                        <p:cTn id="25" dur="500"/>
                                        <p:tgtEl>
                                          <p:spTgt spid="7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blinds(horizontal)">
                                      <p:cBhvr>
                                        <p:cTn id="28" dur="500"/>
                                        <p:tgtEl>
                                          <p:spTgt spid="8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blinds(horizontal)">
                                      <p:cBhvr>
                                        <p:cTn id="31" dur="500"/>
                                        <p:tgtEl>
                                          <p:spTgt spid="8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blinds(horizontal)">
                                      <p:cBhvr>
                                        <p:cTn id="34" dur="500"/>
                                        <p:tgtEl>
                                          <p:spTgt spid="8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blinds(horizontal)">
                                      <p:cBhvr>
                                        <p:cTn id="37" dur="500"/>
                                        <p:tgtEl>
                                          <p:spTgt spid="8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68" grpId="0" bldLvl="0" animBg="1"/>
      <p:bldP spid="69" grpId="0" bldLvl="0" animBg="1"/>
      <p:bldP spid="70" grpId="0"/>
      <p:bldP spid="71" grpId="0"/>
      <p:bldP spid="78" grpId="0" bldLvl="0" animBg="1"/>
      <p:bldP spid="79" grpId="0"/>
      <p:bldP spid="80" grpId="0"/>
      <p:bldP spid="81" grpId="0"/>
      <p:bldP spid="82" grpId="0"/>
      <p:bldP spid="83" grpId="0" bldLvl="0" animBg="1"/>
      <p:bldP spid="84"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技能的辨识与提升</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24" name="矩形 23"/>
          <p:cNvSpPr/>
          <p:nvPr/>
        </p:nvSpPr>
        <p:spPr>
          <a:xfrm>
            <a:off x="5185544" y="3846849"/>
            <a:ext cx="6346210" cy="1665027"/>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7" name="矩形 26"/>
          <p:cNvSpPr/>
          <p:nvPr/>
        </p:nvSpPr>
        <p:spPr>
          <a:xfrm>
            <a:off x="5158249" y="1826981"/>
            <a:ext cx="6346210" cy="1665027"/>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圆角矩形 6"/>
          <p:cNvSpPr/>
          <p:nvPr/>
        </p:nvSpPr>
        <p:spPr>
          <a:xfrm>
            <a:off x="1364775" y="2357272"/>
            <a:ext cx="2268000" cy="573206"/>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折角形 3"/>
          <p:cNvSpPr/>
          <p:nvPr/>
        </p:nvSpPr>
        <p:spPr>
          <a:xfrm>
            <a:off x="695428" y="1799685"/>
            <a:ext cx="3616657" cy="3807724"/>
          </a:xfrm>
          <a:prstGeom prst="foldedCorner">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p:cNvSpPr txBox="1"/>
          <p:nvPr/>
        </p:nvSpPr>
        <p:spPr>
          <a:xfrm>
            <a:off x="1417398" y="2418534"/>
            <a:ext cx="2214880" cy="398780"/>
          </a:xfrm>
          <a:prstGeom prst="rect">
            <a:avLst/>
          </a:prstGeom>
          <a:noFill/>
        </p:spPr>
        <p:txBody>
          <a:bodyPr wrap="none" rtlCol="0">
            <a:spAutoFit/>
          </a:bodyPr>
          <a:p>
            <a:pPr algn="l"/>
            <a:r>
              <a:rPr lang="zh-CN" altLang="en-US" sz="2000" dirty="0">
                <a:solidFill>
                  <a:schemeClr val="bg1"/>
                </a:solidFill>
                <a:latin typeface="思源黑体 Normal" panose="020B0400000000000000" charset="-122"/>
                <a:ea typeface="思源黑体 Normal" panose="020B0400000000000000" charset="-122"/>
                <a:sym typeface="思源黑体 CN Normal" panose="020B0400000000000000" pitchFamily="34" charset="-122"/>
              </a:rPr>
              <a:t>技能的培养与提升</a:t>
            </a:r>
            <a:endParaRPr lang="zh-CN" altLang="en-US" sz="2000" dirty="0">
              <a:solidFill>
                <a:schemeClr val="bg1"/>
              </a:solidFill>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18" name="矩形 17"/>
          <p:cNvSpPr/>
          <p:nvPr/>
        </p:nvSpPr>
        <p:spPr>
          <a:xfrm>
            <a:off x="4857750" y="1800225"/>
            <a:ext cx="1774190" cy="1691640"/>
          </a:xfrm>
          <a:prstGeom prst="rect">
            <a:avLst/>
          </a:prstGeom>
          <a:solidFill>
            <a:srgbClr val="3D6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矩形 18"/>
          <p:cNvSpPr/>
          <p:nvPr/>
        </p:nvSpPr>
        <p:spPr>
          <a:xfrm>
            <a:off x="6824185" y="2061157"/>
            <a:ext cx="4135272" cy="1076325"/>
          </a:xfrm>
          <a:prstGeom prst="rect">
            <a:avLst/>
          </a:prstGeom>
        </p:spPr>
        <p:txBody>
          <a:bodyPr wrap="square">
            <a:spAutoFit/>
          </a:bodyPr>
          <a:p>
            <a:pPr marL="342900" lvl="0" indent="-342900" algn="l">
              <a:lnSpc>
                <a:spcPct val="200000"/>
              </a:lnSpc>
              <a:buClrTx/>
              <a:buSzTx/>
              <a:buFont typeface="+mj-lt"/>
              <a:buAutoNum type="arabicPeriod"/>
              <a:defRPr/>
            </a:pPr>
            <a:r>
              <a:rPr lang="en-US" altLang="zh-CN"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主动参与课堂教学</a:t>
            </a:r>
            <a:r>
              <a:rPr lang="zh-CN" altLang="en-US"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a:t>
            </a:r>
            <a:endParaRPr lang="en-US" altLang="zh-CN"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a:p>
            <a:pPr marL="342900" lvl="0" indent="-342900" algn="l">
              <a:lnSpc>
                <a:spcPct val="200000"/>
              </a:lnSpc>
              <a:buClrTx/>
              <a:buSzTx/>
              <a:buFont typeface="+mj-lt"/>
              <a:buAutoNum type="arabicPeriod"/>
              <a:defRPr/>
            </a:pPr>
            <a:r>
              <a:rPr lang="en-US" altLang="zh-CN"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广泛参加“第二课堂”</a:t>
            </a:r>
            <a:r>
              <a:rPr lang="zh-CN" altLang="en-US"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a:t>
            </a:r>
            <a:endParaRPr lang="zh-CN" altLang="en-US"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21" name="矩形 20"/>
          <p:cNvSpPr/>
          <p:nvPr/>
        </p:nvSpPr>
        <p:spPr>
          <a:xfrm>
            <a:off x="4857750" y="3846830"/>
            <a:ext cx="1788160" cy="1664970"/>
          </a:xfrm>
          <a:prstGeom prst="rect">
            <a:avLst/>
          </a:prstGeom>
          <a:solidFill>
            <a:srgbClr val="8C9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0" name="矩形 29"/>
          <p:cNvSpPr/>
          <p:nvPr/>
        </p:nvSpPr>
        <p:spPr>
          <a:xfrm>
            <a:off x="6810375" y="4012565"/>
            <a:ext cx="4730115" cy="1198880"/>
          </a:xfrm>
          <a:prstGeom prst="rect">
            <a:avLst/>
          </a:prstGeom>
        </p:spPr>
        <p:txBody>
          <a:bodyPr wrap="square">
            <a:spAutoFit/>
          </a:bodyPr>
          <a:p>
            <a:pPr marL="342900" indent="-342900">
              <a:lnSpc>
                <a:spcPct val="150000"/>
              </a:lnSpc>
              <a:buFont typeface="+mj-lt"/>
              <a:buAutoNum type="arabicPeriod"/>
              <a:defRPr/>
            </a:pPr>
            <a:r>
              <a:rPr lang="en-US" altLang="zh-CN"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争取实习机会。</a:t>
            </a:r>
            <a:endParaRPr lang="en-US" altLang="zh-CN"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a:p>
            <a:pPr marL="342900" indent="-342900">
              <a:lnSpc>
                <a:spcPct val="150000"/>
              </a:lnSpc>
              <a:buFont typeface="+mj-lt"/>
              <a:buAutoNum type="arabicPeriod"/>
              <a:defRPr/>
            </a:pPr>
            <a:r>
              <a:rPr lang="en-US" altLang="zh-CN"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积极参加各种社会实践活动，如专业技能大赛。</a:t>
            </a:r>
            <a:endParaRPr lang="en-US" altLang="zh-CN"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a:p>
            <a:pPr marL="342900" indent="-342900">
              <a:lnSpc>
                <a:spcPct val="150000"/>
              </a:lnSpc>
              <a:buFont typeface="+mj-lt"/>
              <a:buAutoNum type="arabicPeriod"/>
              <a:defRPr/>
            </a:pPr>
            <a:r>
              <a:rPr lang="en-US" altLang="zh-CN"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参加课外职业技能培训。</a:t>
            </a:r>
            <a:endParaRPr lang="en-US" altLang="zh-CN" sz="1600" kern="0" dirty="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34" name="文本框 33"/>
          <p:cNvSpPr txBox="1"/>
          <p:nvPr/>
        </p:nvSpPr>
        <p:spPr>
          <a:xfrm>
            <a:off x="5194935" y="2090420"/>
            <a:ext cx="1076960" cy="1014730"/>
          </a:xfrm>
          <a:prstGeom prst="rect">
            <a:avLst/>
          </a:prstGeom>
          <a:noFill/>
        </p:spPr>
        <p:txBody>
          <a:bodyPr wrap="square" rtlCol="0">
            <a:spAutoFit/>
          </a:bodyPr>
          <a:p>
            <a:pPr algn="ctr">
              <a:lnSpc>
                <a:spcPct val="150000"/>
              </a:lnSpc>
            </a:pPr>
            <a:r>
              <a:rPr lang="en-US" altLang="zh-CN" sz="2000" spc="150" dirty="0" smtClean="0">
                <a:solidFill>
                  <a:schemeClr val="bg1"/>
                </a:solidFill>
                <a:uFillTx/>
                <a:latin typeface="思源黑体 Normal" panose="020B0400000000000000" charset="-122"/>
                <a:ea typeface="思源黑体 Normal" panose="020B0400000000000000" charset="-122"/>
                <a:sym typeface="思源黑体 CN Normal" panose="020B0400000000000000" pitchFamily="34" charset="-122"/>
              </a:rPr>
              <a:t>课内</a:t>
            </a:r>
            <a:endParaRPr lang="en-US" altLang="zh-CN" sz="2000" spc="150" dirty="0" smtClean="0">
              <a:solidFill>
                <a:schemeClr val="bg1"/>
              </a:solidFill>
              <a:uFillTx/>
              <a:latin typeface="思源黑体 Normal" panose="020B0400000000000000" charset="-122"/>
              <a:ea typeface="思源黑体 Normal" panose="020B0400000000000000" charset="-122"/>
              <a:sym typeface="思源黑体 CN Normal" panose="020B0400000000000000" pitchFamily="34" charset="-122"/>
            </a:endParaRPr>
          </a:p>
          <a:p>
            <a:pPr algn="ctr">
              <a:lnSpc>
                <a:spcPct val="150000"/>
              </a:lnSpc>
            </a:pPr>
            <a:r>
              <a:rPr lang="en-US" altLang="zh-CN" sz="2000" spc="150" dirty="0" smtClean="0">
                <a:solidFill>
                  <a:schemeClr val="bg1"/>
                </a:solidFill>
                <a:uFillTx/>
                <a:latin typeface="思源黑体 Normal" panose="020B0400000000000000" charset="-122"/>
                <a:ea typeface="思源黑体 Normal" panose="020B0400000000000000" charset="-122"/>
                <a:sym typeface="思源黑体 CN Normal" panose="020B0400000000000000" pitchFamily="34" charset="-122"/>
              </a:rPr>
              <a:t>学习</a:t>
            </a:r>
            <a:endParaRPr lang="en-US" altLang="zh-CN" sz="2000" spc="150" dirty="0" smtClean="0">
              <a:solidFill>
                <a:schemeClr val="bg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35" name="文本框 34"/>
          <p:cNvSpPr txBox="1"/>
          <p:nvPr/>
        </p:nvSpPr>
        <p:spPr>
          <a:xfrm>
            <a:off x="4565177" y="4100394"/>
            <a:ext cx="2418080" cy="1014730"/>
          </a:xfrm>
          <a:prstGeom prst="rect">
            <a:avLst/>
          </a:prstGeom>
          <a:noFill/>
        </p:spPr>
        <p:txBody>
          <a:bodyPr wrap="square" rtlCol="0">
            <a:spAutoFit/>
          </a:bodyPr>
          <a:p>
            <a:pPr lvl="0" algn="ctr">
              <a:lnSpc>
                <a:spcPct val="150000"/>
              </a:lnSpc>
              <a:buClrTx/>
              <a:buSzTx/>
              <a:buFontTx/>
            </a:pPr>
            <a:r>
              <a:rPr lang="en-US" altLang="zh-CN" sz="2000" spc="150" dirty="0" smtClean="0">
                <a:solidFill>
                  <a:schemeClr val="bg1"/>
                </a:solidFill>
                <a:uFillTx/>
                <a:latin typeface="思源黑体 Normal" panose="020B0400000000000000" charset="-122"/>
                <a:ea typeface="思源黑体 Normal" panose="020B0400000000000000" charset="-122"/>
                <a:sym typeface="思源黑体 CN Normal" panose="020B0400000000000000" pitchFamily="34" charset="-122"/>
              </a:rPr>
              <a:t>课外</a:t>
            </a:r>
            <a:endParaRPr lang="en-US" altLang="zh-CN" sz="2000" spc="150" dirty="0" smtClean="0">
              <a:solidFill>
                <a:schemeClr val="bg1"/>
              </a:solidFill>
              <a:uFillTx/>
              <a:latin typeface="思源黑体 Normal" panose="020B0400000000000000" charset="-122"/>
              <a:ea typeface="思源黑体 Normal" panose="020B0400000000000000" charset="-122"/>
              <a:sym typeface="思源黑体 CN Normal" panose="020B0400000000000000" pitchFamily="34" charset="-122"/>
            </a:endParaRPr>
          </a:p>
          <a:p>
            <a:pPr lvl="0" algn="ctr">
              <a:lnSpc>
                <a:spcPct val="150000"/>
              </a:lnSpc>
              <a:buClrTx/>
              <a:buSzTx/>
              <a:buFontTx/>
            </a:pPr>
            <a:r>
              <a:rPr lang="en-US" altLang="zh-CN" sz="2000" spc="150" dirty="0" smtClean="0">
                <a:solidFill>
                  <a:schemeClr val="bg1"/>
                </a:solidFill>
                <a:uFillTx/>
                <a:latin typeface="思源黑体 Normal" panose="020B0400000000000000" charset="-122"/>
                <a:ea typeface="思源黑体 Normal" panose="020B0400000000000000" charset="-122"/>
                <a:sym typeface="思源黑体 CN Normal" panose="020B0400000000000000" pitchFamily="34" charset="-122"/>
              </a:rPr>
              <a:t>培养</a:t>
            </a:r>
            <a:endParaRPr lang="en-US" altLang="zh-CN" sz="2000" spc="150" dirty="0" smtClean="0">
              <a:solidFill>
                <a:schemeClr val="bg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pic>
        <p:nvPicPr>
          <p:cNvPr id="8" name="图片 7" descr="千库网_岗位晋升之路_元素编号12798017"/>
          <p:cNvPicPr>
            <a:picLocks noChangeAspect="1"/>
          </p:cNvPicPr>
          <p:nvPr/>
        </p:nvPicPr>
        <p:blipFill>
          <a:blip r:embed="rId2"/>
          <a:stretch>
            <a:fillRect/>
          </a:stretch>
        </p:blipFill>
        <p:spPr>
          <a:xfrm>
            <a:off x="1386205" y="3176270"/>
            <a:ext cx="2245995" cy="2245995"/>
          </a:xfrm>
          <a:prstGeom prst="rect">
            <a:avLst/>
          </a:prstGeom>
        </p:spPr>
      </p:pic>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拓展阅读：正确对待测评结果</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6" name="任意多边形 15"/>
          <p:cNvSpPr/>
          <p:nvPr>
            <p:custDataLst>
              <p:tags r:id="rId2"/>
            </p:custDataLst>
          </p:nvPr>
        </p:nvSpPr>
        <p:spPr bwMode="auto">
          <a:xfrm>
            <a:off x="542925" y="2275422"/>
            <a:ext cx="6309360" cy="916303"/>
          </a:xfrm>
          <a:custGeom>
            <a:avLst/>
            <a:gdLst>
              <a:gd name="T0" fmla="*/ 3139 w 3139"/>
              <a:gd name="T1" fmla="*/ 301 h 744"/>
              <a:gd name="T2" fmla="*/ 3135 w 3139"/>
              <a:gd name="T3" fmla="*/ 297 h 744"/>
              <a:gd name="T4" fmla="*/ 2925 w 3139"/>
              <a:gd name="T5" fmla="*/ 368 h 744"/>
              <a:gd name="T6" fmla="*/ 2663 w 3139"/>
              <a:gd name="T7" fmla="*/ 0 h 744"/>
              <a:gd name="T8" fmla="*/ 0 w 3139"/>
              <a:gd name="T9" fmla="*/ 0 h 744"/>
              <a:gd name="T10" fmla="*/ 0 w 3139"/>
              <a:gd name="T11" fmla="*/ 744 h 744"/>
              <a:gd name="T12" fmla="*/ 2663 w 3139"/>
              <a:gd name="T13" fmla="*/ 744 h 744"/>
              <a:gd name="T14" fmla="*/ 2925 w 3139"/>
              <a:gd name="T15" fmla="*/ 376 h 744"/>
              <a:gd name="T16" fmla="*/ 3135 w 3139"/>
              <a:gd name="T17" fmla="*/ 447 h 744"/>
              <a:gd name="T18" fmla="*/ 3139 w 3139"/>
              <a:gd name="T19" fmla="*/ 443 h 744"/>
              <a:gd name="T20" fmla="*/ 2929 w 3139"/>
              <a:gd name="T21" fmla="*/ 372 h 744"/>
              <a:gd name="T22" fmla="*/ 3139 w 3139"/>
              <a:gd name="T23" fmla="*/ 301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9" h="744">
                <a:moveTo>
                  <a:pt x="3139" y="301"/>
                </a:moveTo>
                <a:lnTo>
                  <a:pt x="3135" y="297"/>
                </a:lnTo>
                <a:lnTo>
                  <a:pt x="2925" y="368"/>
                </a:lnTo>
                <a:lnTo>
                  <a:pt x="2663" y="0"/>
                </a:lnTo>
                <a:lnTo>
                  <a:pt x="0" y="0"/>
                </a:lnTo>
                <a:lnTo>
                  <a:pt x="0" y="744"/>
                </a:lnTo>
                <a:lnTo>
                  <a:pt x="2663" y="744"/>
                </a:lnTo>
                <a:lnTo>
                  <a:pt x="2925" y="376"/>
                </a:lnTo>
                <a:lnTo>
                  <a:pt x="3135" y="447"/>
                </a:lnTo>
                <a:lnTo>
                  <a:pt x="3139" y="443"/>
                </a:lnTo>
                <a:lnTo>
                  <a:pt x="2929" y="372"/>
                </a:lnTo>
                <a:lnTo>
                  <a:pt x="3139" y="301"/>
                </a:lnTo>
                <a:close/>
              </a:path>
            </a:pathLst>
          </a:custGeom>
          <a:solidFill>
            <a:srgbClr val="3D6D84"/>
          </a:solidFill>
          <a:ln>
            <a:noFill/>
          </a:ln>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18" name="矩形 17"/>
          <p:cNvSpPr/>
          <p:nvPr>
            <p:custDataLst>
              <p:tags r:id="rId3"/>
            </p:custDataLst>
          </p:nvPr>
        </p:nvSpPr>
        <p:spPr bwMode="auto">
          <a:xfrm>
            <a:off x="5046506" y="2755742"/>
            <a:ext cx="1231" cy="123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4" name="任意多边形 3"/>
          <p:cNvSpPr/>
          <p:nvPr>
            <p:custDataLst>
              <p:tags r:id="rId4"/>
            </p:custDataLst>
          </p:nvPr>
        </p:nvSpPr>
        <p:spPr bwMode="auto">
          <a:xfrm>
            <a:off x="6835053" y="2091915"/>
            <a:ext cx="1044388" cy="1328886"/>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rgbClr val="3D6D84"/>
          </a:solidFill>
          <a:ln>
            <a:noFill/>
          </a:ln>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5" name="椭圆 4"/>
          <p:cNvSpPr/>
          <p:nvPr>
            <p:custDataLst>
              <p:tags r:id="rId5"/>
            </p:custDataLst>
          </p:nvPr>
        </p:nvSpPr>
        <p:spPr bwMode="auto">
          <a:xfrm>
            <a:off x="7357247" y="2642436"/>
            <a:ext cx="225381" cy="225381"/>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6" name="任意多边形 5"/>
          <p:cNvSpPr/>
          <p:nvPr>
            <p:custDataLst>
              <p:tags r:id="rId6"/>
            </p:custDataLst>
          </p:nvPr>
        </p:nvSpPr>
        <p:spPr bwMode="auto">
          <a:xfrm>
            <a:off x="542926" y="4090486"/>
            <a:ext cx="5589269" cy="915072"/>
          </a:xfrm>
          <a:custGeom>
            <a:avLst/>
            <a:gdLst>
              <a:gd name="T0" fmla="*/ 2560 w 2560"/>
              <a:gd name="T1" fmla="*/ 301 h 743"/>
              <a:gd name="T2" fmla="*/ 2556 w 2560"/>
              <a:gd name="T3" fmla="*/ 296 h 743"/>
              <a:gd name="T4" fmla="*/ 2346 w 2560"/>
              <a:gd name="T5" fmla="*/ 367 h 743"/>
              <a:gd name="T6" fmla="*/ 2084 w 2560"/>
              <a:gd name="T7" fmla="*/ 0 h 743"/>
              <a:gd name="T8" fmla="*/ 0 w 2560"/>
              <a:gd name="T9" fmla="*/ 0 h 743"/>
              <a:gd name="T10" fmla="*/ 0 w 2560"/>
              <a:gd name="T11" fmla="*/ 743 h 743"/>
              <a:gd name="T12" fmla="*/ 2084 w 2560"/>
              <a:gd name="T13" fmla="*/ 743 h 743"/>
              <a:gd name="T14" fmla="*/ 2346 w 2560"/>
              <a:gd name="T15" fmla="*/ 376 h 743"/>
              <a:gd name="T16" fmla="*/ 2556 w 2560"/>
              <a:gd name="T17" fmla="*/ 447 h 743"/>
              <a:gd name="T18" fmla="*/ 2560 w 2560"/>
              <a:gd name="T19" fmla="*/ 443 h 743"/>
              <a:gd name="T20" fmla="*/ 2351 w 2560"/>
              <a:gd name="T21" fmla="*/ 372 h 743"/>
              <a:gd name="T22" fmla="*/ 2560 w 2560"/>
              <a:gd name="T23" fmla="*/ 30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0" h="743">
                <a:moveTo>
                  <a:pt x="2560" y="301"/>
                </a:moveTo>
                <a:lnTo>
                  <a:pt x="2556" y="296"/>
                </a:lnTo>
                <a:lnTo>
                  <a:pt x="2346" y="367"/>
                </a:lnTo>
                <a:lnTo>
                  <a:pt x="2084" y="0"/>
                </a:lnTo>
                <a:lnTo>
                  <a:pt x="0" y="0"/>
                </a:lnTo>
                <a:lnTo>
                  <a:pt x="0" y="743"/>
                </a:lnTo>
                <a:lnTo>
                  <a:pt x="2084" y="743"/>
                </a:lnTo>
                <a:lnTo>
                  <a:pt x="2346" y="376"/>
                </a:lnTo>
                <a:lnTo>
                  <a:pt x="2556" y="447"/>
                </a:lnTo>
                <a:lnTo>
                  <a:pt x="2560" y="443"/>
                </a:lnTo>
                <a:lnTo>
                  <a:pt x="2351" y="372"/>
                </a:lnTo>
                <a:lnTo>
                  <a:pt x="2560" y="301"/>
                </a:lnTo>
                <a:close/>
              </a:path>
            </a:pathLst>
          </a:custGeom>
          <a:solidFill>
            <a:srgbClr val="365D64"/>
          </a:solidFill>
          <a:ln>
            <a:noFill/>
          </a:ln>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7" name="矩形 6"/>
          <p:cNvSpPr/>
          <p:nvPr>
            <p:custDataLst>
              <p:tags r:id="rId7"/>
            </p:custDataLst>
          </p:nvPr>
        </p:nvSpPr>
        <p:spPr bwMode="auto">
          <a:xfrm>
            <a:off x="4460471" y="4551838"/>
            <a:ext cx="1231" cy="123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8" name="任意多边形 7"/>
          <p:cNvSpPr/>
          <p:nvPr>
            <p:custDataLst>
              <p:tags r:id="rId8"/>
            </p:custDataLst>
          </p:nvPr>
        </p:nvSpPr>
        <p:spPr bwMode="auto">
          <a:xfrm>
            <a:off x="6123287" y="3886779"/>
            <a:ext cx="1044388" cy="1328886"/>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rgbClr val="365D64"/>
          </a:solidFill>
          <a:ln>
            <a:noFill/>
          </a:ln>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26" name="椭圆 25"/>
          <p:cNvSpPr/>
          <p:nvPr>
            <p:custDataLst>
              <p:tags r:id="rId9"/>
            </p:custDataLst>
          </p:nvPr>
        </p:nvSpPr>
        <p:spPr bwMode="auto">
          <a:xfrm>
            <a:off x="6652871" y="4439762"/>
            <a:ext cx="225381" cy="222918"/>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94" name="任意多边形 93"/>
          <p:cNvSpPr/>
          <p:nvPr>
            <p:custDataLst>
              <p:tags r:id="rId10"/>
            </p:custDataLst>
          </p:nvPr>
        </p:nvSpPr>
        <p:spPr bwMode="auto">
          <a:xfrm>
            <a:off x="970615" y="2723396"/>
            <a:ext cx="230593" cy="217520"/>
          </a:xfrm>
          <a:custGeom>
            <a:avLst/>
            <a:gdLst>
              <a:gd name="T0" fmla="*/ 194 w 194"/>
              <a:gd name="T1" fmla="*/ 0 h 183"/>
              <a:gd name="T2" fmla="*/ 0 w 194"/>
              <a:gd name="T3" fmla="*/ 0 h 183"/>
              <a:gd name="T4" fmla="*/ 0 w 194"/>
              <a:gd name="T5" fmla="*/ 31 h 183"/>
              <a:gd name="T6" fmla="*/ 19 w 194"/>
              <a:gd name="T7" fmla="*/ 31 h 183"/>
              <a:gd name="T8" fmla="*/ 19 w 194"/>
              <a:gd name="T9" fmla="*/ 183 h 183"/>
              <a:gd name="T10" fmla="*/ 161 w 194"/>
              <a:gd name="T11" fmla="*/ 183 h 183"/>
              <a:gd name="T12" fmla="*/ 161 w 194"/>
              <a:gd name="T13" fmla="*/ 31 h 183"/>
              <a:gd name="T14" fmla="*/ 194 w 194"/>
              <a:gd name="T15" fmla="*/ 31 h 183"/>
              <a:gd name="T16" fmla="*/ 194 w 194"/>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83">
                <a:moveTo>
                  <a:pt x="194" y="0"/>
                </a:moveTo>
                <a:lnTo>
                  <a:pt x="0" y="0"/>
                </a:lnTo>
                <a:lnTo>
                  <a:pt x="0" y="31"/>
                </a:lnTo>
                <a:lnTo>
                  <a:pt x="19" y="31"/>
                </a:lnTo>
                <a:lnTo>
                  <a:pt x="19" y="183"/>
                </a:lnTo>
                <a:lnTo>
                  <a:pt x="161" y="183"/>
                </a:lnTo>
                <a:lnTo>
                  <a:pt x="161" y="31"/>
                </a:lnTo>
                <a:lnTo>
                  <a:pt x="194" y="31"/>
                </a:lnTo>
                <a:lnTo>
                  <a:pt x="194"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95" name="椭圆 94"/>
          <p:cNvSpPr/>
          <p:nvPr>
            <p:custDataLst>
              <p:tags r:id="rId11"/>
            </p:custDataLst>
          </p:nvPr>
        </p:nvSpPr>
        <p:spPr bwMode="auto">
          <a:xfrm>
            <a:off x="904979" y="2491613"/>
            <a:ext cx="83203" cy="8082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96" name="任意多边形 95"/>
          <p:cNvSpPr/>
          <p:nvPr>
            <p:custDataLst>
              <p:tags r:id="rId12"/>
            </p:custDataLst>
          </p:nvPr>
        </p:nvSpPr>
        <p:spPr bwMode="auto">
          <a:xfrm>
            <a:off x="1272526" y="2680605"/>
            <a:ext cx="153333" cy="263876"/>
          </a:xfrm>
          <a:custGeom>
            <a:avLst/>
            <a:gdLst>
              <a:gd name="T0" fmla="*/ 50 w 54"/>
              <a:gd name="T1" fmla="*/ 0 h 92"/>
              <a:gd name="T2" fmla="*/ 49 w 54"/>
              <a:gd name="T3" fmla="*/ 1 h 92"/>
              <a:gd name="T4" fmla="*/ 29 w 54"/>
              <a:gd name="T5" fmla="*/ 47 h 92"/>
              <a:gd name="T6" fmla="*/ 25 w 54"/>
              <a:gd name="T7" fmla="*/ 47 h 92"/>
              <a:gd name="T8" fmla="*/ 1 w 54"/>
              <a:gd name="T9" fmla="*/ 56 h 92"/>
              <a:gd name="T10" fmla="*/ 0 w 54"/>
              <a:gd name="T11" fmla="*/ 57 h 92"/>
              <a:gd name="T12" fmla="*/ 3 w 54"/>
              <a:gd name="T13" fmla="*/ 61 h 92"/>
              <a:gd name="T14" fmla="*/ 4 w 54"/>
              <a:gd name="T15" fmla="*/ 61 h 92"/>
              <a:gd name="T16" fmla="*/ 17 w 54"/>
              <a:gd name="T17" fmla="*/ 54 h 92"/>
              <a:gd name="T18" fmla="*/ 17 w 54"/>
              <a:gd name="T19" fmla="*/ 81 h 92"/>
              <a:gd name="T20" fmla="*/ 9 w 54"/>
              <a:gd name="T21" fmla="*/ 85 h 92"/>
              <a:gd name="T22" fmla="*/ 11 w 54"/>
              <a:gd name="T23" fmla="*/ 90 h 92"/>
              <a:gd name="T24" fmla="*/ 19 w 54"/>
              <a:gd name="T25" fmla="*/ 86 h 92"/>
              <a:gd name="T26" fmla="*/ 27 w 54"/>
              <a:gd name="T27" fmla="*/ 92 h 92"/>
              <a:gd name="T28" fmla="*/ 30 w 54"/>
              <a:gd name="T29" fmla="*/ 87 h 92"/>
              <a:gd name="T30" fmla="*/ 22 w 54"/>
              <a:gd name="T31" fmla="*/ 81 h 92"/>
              <a:gd name="T32" fmla="*/ 22 w 54"/>
              <a:gd name="T33" fmla="*/ 53 h 92"/>
              <a:gd name="T34" fmla="*/ 25 w 54"/>
              <a:gd name="T35" fmla="*/ 52 h 92"/>
              <a:gd name="T36" fmla="*/ 30 w 54"/>
              <a:gd name="T37" fmla="*/ 53 h 92"/>
              <a:gd name="T38" fmla="*/ 32 w 54"/>
              <a:gd name="T39" fmla="*/ 54 h 92"/>
              <a:gd name="T40" fmla="*/ 33 w 54"/>
              <a:gd name="T41" fmla="*/ 51 h 92"/>
              <a:gd name="T42" fmla="*/ 53 w 54"/>
              <a:gd name="T43" fmla="*/ 5 h 92"/>
              <a:gd name="T44" fmla="*/ 54 w 54"/>
              <a:gd name="T45" fmla="*/ 5 h 92"/>
              <a:gd name="T46" fmla="*/ 50 w 54"/>
              <a:gd name="T4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92">
                <a:moveTo>
                  <a:pt x="50" y="0"/>
                </a:moveTo>
                <a:cubicBezTo>
                  <a:pt x="49" y="1"/>
                  <a:pt x="49" y="1"/>
                  <a:pt x="49" y="1"/>
                </a:cubicBezTo>
                <a:cubicBezTo>
                  <a:pt x="41" y="8"/>
                  <a:pt x="32" y="37"/>
                  <a:pt x="29" y="47"/>
                </a:cubicBezTo>
                <a:cubicBezTo>
                  <a:pt x="27" y="47"/>
                  <a:pt x="26" y="47"/>
                  <a:pt x="25" y="47"/>
                </a:cubicBezTo>
                <a:cubicBezTo>
                  <a:pt x="13" y="47"/>
                  <a:pt x="1" y="56"/>
                  <a:pt x="1" y="56"/>
                </a:cubicBezTo>
                <a:cubicBezTo>
                  <a:pt x="0" y="57"/>
                  <a:pt x="0" y="57"/>
                  <a:pt x="0" y="57"/>
                </a:cubicBezTo>
                <a:cubicBezTo>
                  <a:pt x="3" y="61"/>
                  <a:pt x="3" y="61"/>
                  <a:pt x="3" y="61"/>
                </a:cubicBezTo>
                <a:cubicBezTo>
                  <a:pt x="4" y="61"/>
                  <a:pt x="4" y="61"/>
                  <a:pt x="4" y="61"/>
                </a:cubicBezTo>
                <a:cubicBezTo>
                  <a:pt x="4" y="61"/>
                  <a:pt x="10" y="56"/>
                  <a:pt x="17" y="54"/>
                </a:cubicBezTo>
                <a:cubicBezTo>
                  <a:pt x="17" y="81"/>
                  <a:pt x="17" y="81"/>
                  <a:pt x="17" y="81"/>
                </a:cubicBezTo>
                <a:cubicBezTo>
                  <a:pt x="9" y="85"/>
                  <a:pt x="9" y="85"/>
                  <a:pt x="9" y="85"/>
                </a:cubicBezTo>
                <a:cubicBezTo>
                  <a:pt x="11" y="90"/>
                  <a:pt x="11" y="90"/>
                  <a:pt x="11" y="90"/>
                </a:cubicBezTo>
                <a:cubicBezTo>
                  <a:pt x="19" y="86"/>
                  <a:pt x="19" y="86"/>
                  <a:pt x="19" y="86"/>
                </a:cubicBezTo>
                <a:cubicBezTo>
                  <a:pt x="27" y="92"/>
                  <a:pt x="27" y="92"/>
                  <a:pt x="27" y="92"/>
                </a:cubicBezTo>
                <a:cubicBezTo>
                  <a:pt x="30" y="87"/>
                  <a:pt x="30" y="87"/>
                  <a:pt x="30" y="87"/>
                </a:cubicBezTo>
                <a:cubicBezTo>
                  <a:pt x="22" y="81"/>
                  <a:pt x="22" y="81"/>
                  <a:pt x="22" y="81"/>
                </a:cubicBezTo>
                <a:cubicBezTo>
                  <a:pt x="22" y="53"/>
                  <a:pt x="22" y="53"/>
                  <a:pt x="22" y="53"/>
                </a:cubicBezTo>
                <a:cubicBezTo>
                  <a:pt x="23" y="53"/>
                  <a:pt x="24" y="52"/>
                  <a:pt x="25" y="52"/>
                </a:cubicBezTo>
                <a:cubicBezTo>
                  <a:pt x="27" y="52"/>
                  <a:pt x="28" y="53"/>
                  <a:pt x="30" y="53"/>
                </a:cubicBezTo>
                <a:cubicBezTo>
                  <a:pt x="32" y="54"/>
                  <a:pt x="32" y="54"/>
                  <a:pt x="32" y="54"/>
                </a:cubicBezTo>
                <a:cubicBezTo>
                  <a:pt x="33" y="51"/>
                  <a:pt x="33" y="51"/>
                  <a:pt x="33" y="51"/>
                </a:cubicBezTo>
                <a:cubicBezTo>
                  <a:pt x="37" y="36"/>
                  <a:pt x="47" y="11"/>
                  <a:pt x="53" y="5"/>
                </a:cubicBezTo>
                <a:cubicBezTo>
                  <a:pt x="54" y="5"/>
                  <a:pt x="54" y="5"/>
                  <a:pt x="54" y="5"/>
                </a:cubicBezTo>
                <a:lnTo>
                  <a:pt x="5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97" name="任意多边形 96"/>
          <p:cNvSpPr/>
          <p:nvPr>
            <p:custDataLst>
              <p:tags r:id="rId13"/>
            </p:custDataLst>
          </p:nvPr>
        </p:nvSpPr>
        <p:spPr bwMode="auto">
          <a:xfrm>
            <a:off x="876452" y="2577194"/>
            <a:ext cx="183048" cy="363720"/>
          </a:xfrm>
          <a:custGeom>
            <a:avLst/>
            <a:gdLst>
              <a:gd name="T0" fmla="*/ 48 w 64"/>
              <a:gd name="T1" fmla="*/ 27 h 127"/>
              <a:gd name="T2" fmla="*/ 28 w 64"/>
              <a:gd name="T3" fmla="*/ 28 h 127"/>
              <a:gd name="T4" fmla="*/ 30 w 64"/>
              <a:gd name="T5" fmla="*/ 18 h 127"/>
              <a:gd name="T6" fmla="*/ 19 w 64"/>
              <a:gd name="T7" fmla="*/ 1 h 127"/>
              <a:gd name="T8" fmla="*/ 7 w 64"/>
              <a:gd name="T9" fmla="*/ 4 h 127"/>
              <a:gd name="T10" fmla="*/ 5 w 64"/>
              <a:gd name="T11" fmla="*/ 5 h 127"/>
              <a:gd name="T12" fmla="*/ 0 w 64"/>
              <a:gd name="T13" fmla="*/ 35 h 127"/>
              <a:gd name="T14" fmla="*/ 6 w 64"/>
              <a:gd name="T15" fmla="*/ 74 h 127"/>
              <a:gd name="T16" fmla="*/ 6 w 64"/>
              <a:gd name="T17" fmla="*/ 118 h 127"/>
              <a:gd name="T18" fmla="*/ 20 w 64"/>
              <a:gd name="T19" fmla="*/ 118 h 127"/>
              <a:gd name="T20" fmla="*/ 20 w 64"/>
              <a:gd name="T21" fmla="*/ 72 h 127"/>
              <a:gd name="T22" fmla="*/ 23 w 64"/>
              <a:gd name="T23" fmla="*/ 72 h 127"/>
              <a:gd name="T24" fmla="*/ 24 w 64"/>
              <a:gd name="T25" fmla="*/ 66 h 127"/>
              <a:gd name="T26" fmla="*/ 25 w 64"/>
              <a:gd name="T27" fmla="*/ 44 h 127"/>
              <a:gd name="T28" fmla="*/ 56 w 64"/>
              <a:gd name="T29" fmla="*/ 40 h 127"/>
              <a:gd name="T30" fmla="*/ 48 w 64"/>
              <a:gd name="T3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27">
                <a:moveTo>
                  <a:pt x="48" y="27"/>
                </a:moveTo>
                <a:cubicBezTo>
                  <a:pt x="40" y="31"/>
                  <a:pt x="34" y="31"/>
                  <a:pt x="28" y="28"/>
                </a:cubicBezTo>
                <a:cubicBezTo>
                  <a:pt x="29" y="25"/>
                  <a:pt x="29" y="21"/>
                  <a:pt x="30" y="18"/>
                </a:cubicBezTo>
                <a:cubicBezTo>
                  <a:pt x="33" y="10"/>
                  <a:pt x="26" y="2"/>
                  <a:pt x="19" y="1"/>
                </a:cubicBezTo>
                <a:cubicBezTo>
                  <a:pt x="14" y="0"/>
                  <a:pt x="10" y="1"/>
                  <a:pt x="7" y="4"/>
                </a:cubicBezTo>
                <a:cubicBezTo>
                  <a:pt x="6" y="4"/>
                  <a:pt x="5" y="5"/>
                  <a:pt x="5" y="5"/>
                </a:cubicBezTo>
                <a:cubicBezTo>
                  <a:pt x="2" y="16"/>
                  <a:pt x="0" y="35"/>
                  <a:pt x="0" y="35"/>
                </a:cubicBezTo>
                <a:cubicBezTo>
                  <a:pt x="0" y="65"/>
                  <a:pt x="3" y="73"/>
                  <a:pt x="6" y="74"/>
                </a:cubicBezTo>
                <a:cubicBezTo>
                  <a:pt x="6" y="118"/>
                  <a:pt x="6" y="118"/>
                  <a:pt x="6" y="118"/>
                </a:cubicBezTo>
                <a:cubicBezTo>
                  <a:pt x="6" y="127"/>
                  <a:pt x="20" y="127"/>
                  <a:pt x="20" y="118"/>
                </a:cubicBezTo>
                <a:cubicBezTo>
                  <a:pt x="20" y="72"/>
                  <a:pt x="20" y="72"/>
                  <a:pt x="20" y="72"/>
                </a:cubicBezTo>
                <a:cubicBezTo>
                  <a:pt x="23" y="72"/>
                  <a:pt x="23" y="72"/>
                  <a:pt x="23" y="72"/>
                </a:cubicBezTo>
                <a:cubicBezTo>
                  <a:pt x="23" y="70"/>
                  <a:pt x="24" y="68"/>
                  <a:pt x="24" y="66"/>
                </a:cubicBezTo>
                <a:cubicBezTo>
                  <a:pt x="24" y="58"/>
                  <a:pt x="25" y="51"/>
                  <a:pt x="25" y="44"/>
                </a:cubicBezTo>
                <a:cubicBezTo>
                  <a:pt x="35" y="47"/>
                  <a:pt x="45" y="46"/>
                  <a:pt x="56" y="40"/>
                </a:cubicBezTo>
                <a:cubicBezTo>
                  <a:pt x="64" y="36"/>
                  <a:pt x="57" y="23"/>
                  <a:pt x="48" y="2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98" name="任意多边形 97"/>
          <p:cNvSpPr/>
          <p:nvPr>
            <p:custDataLst>
              <p:tags r:id="rId14"/>
            </p:custDataLst>
          </p:nvPr>
        </p:nvSpPr>
        <p:spPr bwMode="auto">
          <a:xfrm>
            <a:off x="1119193" y="2552234"/>
            <a:ext cx="304288" cy="394624"/>
          </a:xfrm>
          <a:custGeom>
            <a:avLst/>
            <a:gdLst>
              <a:gd name="T0" fmla="*/ 84 w 107"/>
              <a:gd name="T1" fmla="*/ 76 h 138"/>
              <a:gd name="T2" fmla="*/ 95 w 107"/>
              <a:gd name="T3" fmla="*/ 48 h 138"/>
              <a:gd name="T4" fmla="*/ 74 w 107"/>
              <a:gd name="T5" fmla="*/ 28 h 138"/>
              <a:gd name="T6" fmla="*/ 70 w 107"/>
              <a:gd name="T7" fmla="*/ 33 h 138"/>
              <a:gd name="T8" fmla="*/ 38 w 107"/>
              <a:gd name="T9" fmla="*/ 27 h 138"/>
              <a:gd name="T10" fmla="*/ 32 w 107"/>
              <a:gd name="T11" fmla="*/ 28 h 138"/>
              <a:gd name="T12" fmla="*/ 2 w 107"/>
              <a:gd name="T13" fmla="*/ 0 h 138"/>
              <a:gd name="T14" fmla="*/ 0 w 107"/>
              <a:gd name="T15" fmla="*/ 3 h 138"/>
              <a:gd name="T16" fmla="*/ 29 w 107"/>
              <a:gd name="T17" fmla="*/ 31 h 138"/>
              <a:gd name="T18" fmla="*/ 34 w 107"/>
              <a:gd name="T19" fmla="*/ 42 h 138"/>
              <a:gd name="T20" fmla="*/ 62 w 107"/>
              <a:gd name="T21" fmla="*/ 48 h 138"/>
              <a:gd name="T22" fmla="*/ 55 w 107"/>
              <a:gd name="T23" fmla="*/ 75 h 138"/>
              <a:gd name="T24" fmla="*/ 20 w 107"/>
              <a:gd name="T25" fmla="*/ 126 h 138"/>
              <a:gd name="T26" fmla="*/ 38 w 107"/>
              <a:gd name="T27" fmla="*/ 126 h 138"/>
              <a:gd name="T28" fmla="*/ 70 w 107"/>
              <a:gd name="T29" fmla="*/ 90 h 138"/>
              <a:gd name="T30" fmla="*/ 84 w 107"/>
              <a:gd name="T3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8">
                <a:moveTo>
                  <a:pt x="84" y="76"/>
                </a:moveTo>
                <a:cubicBezTo>
                  <a:pt x="84" y="66"/>
                  <a:pt x="87" y="56"/>
                  <a:pt x="95" y="48"/>
                </a:cubicBezTo>
                <a:cubicBezTo>
                  <a:pt x="107" y="35"/>
                  <a:pt x="87" y="15"/>
                  <a:pt x="74" y="28"/>
                </a:cubicBezTo>
                <a:cubicBezTo>
                  <a:pt x="73" y="30"/>
                  <a:pt x="71" y="32"/>
                  <a:pt x="70" y="33"/>
                </a:cubicBezTo>
                <a:cubicBezTo>
                  <a:pt x="59" y="32"/>
                  <a:pt x="48" y="31"/>
                  <a:pt x="38" y="27"/>
                </a:cubicBezTo>
                <a:cubicBezTo>
                  <a:pt x="35" y="26"/>
                  <a:pt x="33" y="27"/>
                  <a:pt x="32" y="28"/>
                </a:cubicBezTo>
                <a:cubicBezTo>
                  <a:pt x="2" y="0"/>
                  <a:pt x="2" y="0"/>
                  <a:pt x="2" y="0"/>
                </a:cubicBezTo>
                <a:cubicBezTo>
                  <a:pt x="0" y="3"/>
                  <a:pt x="0" y="3"/>
                  <a:pt x="0" y="3"/>
                </a:cubicBezTo>
                <a:cubicBezTo>
                  <a:pt x="29" y="31"/>
                  <a:pt x="29" y="31"/>
                  <a:pt x="29" y="31"/>
                </a:cubicBezTo>
                <a:cubicBezTo>
                  <a:pt x="27" y="35"/>
                  <a:pt x="28" y="40"/>
                  <a:pt x="34" y="42"/>
                </a:cubicBezTo>
                <a:cubicBezTo>
                  <a:pt x="43" y="45"/>
                  <a:pt x="52" y="47"/>
                  <a:pt x="62" y="48"/>
                </a:cubicBezTo>
                <a:cubicBezTo>
                  <a:pt x="58" y="56"/>
                  <a:pt x="56" y="65"/>
                  <a:pt x="55" y="75"/>
                </a:cubicBezTo>
                <a:cubicBezTo>
                  <a:pt x="34" y="83"/>
                  <a:pt x="23" y="102"/>
                  <a:pt x="20" y="126"/>
                </a:cubicBezTo>
                <a:cubicBezTo>
                  <a:pt x="18" y="138"/>
                  <a:pt x="37" y="138"/>
                  <a:pt x="38" y="126"/>
                </a:cubicBezTo>
                <a:cubicBezTo>
                  <a:pt x="41" y="107"/>
                  <a:pt x="52" y="94"/>
                  <a:pt x="70" y="90"/>
                </a:cubicBezTo>
                <a:cubicBezTo>
                  <a:pt x="78" y="90"/>
                  <a:pt x="83" y="84"/>
                  <a:pt x="84" y="7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99" name="椭圆 98"/>
          <p:cNvSpPr/>
          <p:nvPr>
            <p:custDataLst>
              <p:tags r:id="rId15"/>
            </p:custDataLst>
          </p:nvPr>
        </p:nvSpPr>
        <p:spPr bwMode="auto">
          <a:xfrm>
            <a:off x="1317694" y="2532026"/>
            <a:ext cx="83203" cy="83204"/>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100" name="任意多边形 99"/>
          <p:cNvSpPr/>
          <p:nvPr>
            <p:custDataLst>
              <p:tags r:id="rId16"/>
            </p:custDataLst>
          </p:nvPr>
        </p:nvSpPr>
        <p:spPr bwMode="auto">
          <a:xfrm>
            <a:off x="1003301" y="4631861"/>
            <a:ext cx="252858" cy="158771"/>
          </a:xfrm>
          <a:custGeom>
            <a:avLst/>
            <a:gdLst>
              <a:gd name="T0" fmla="*/ 0 w 301"/>
              <a:gd name="T1" fmla="*/ 76 h 189"/>
              <a:gd name="T2" fmla="*/ 0 w 301"/>
              <a:gd name="T3" fmla="*/ 189 h 189"/>
              <a:gd name="T4" fmla="*/ 301 w 301"/>
              <a:gd name="T5" fmla="*/ 189 h 189"/>
              <a:gd name="T6" fmla="*/ 301 w 301"/>
              <a:gd name="T7" fmla="*/ 76 h 189"/>
              <a:gd name="T8" fmla="*/ 301 w 301"/>
              <a:gd name="T9" fmla="*/ 0 h 189"/>
              <a:gd name="T10" fmla="*/ 0 w 301"/>
              <a:gd name="T11" fmla="*/ 0 h 189"/>
              <a:gd name="T12" fmla="*/ 0 w 301"/>
              <a:gd name="T13" fmla="*/ 76 h 189"/>
              <a:gd name="T14" fmla="*/ 38 w 301"/>
              <a:gd name="T15" fmla="*/ 38 h 189"/>
              <a:gd name="T16" fmla="*/ 263 w 301"/>
              <a:gd name="T17" fmla="*/ 38 h 189"/>
              <a:gd name="T18" fmla="*/ 263 w 301"/>
              <a:gd name="T19" fmla="*/ 76 h 189"/>
              <a:gd name="T20" fmla="*/ 38 w 301"/>
              <a:gd name="T21" fmla="*/ 76 h 189"/>
              <a:gd name="T22" fmla="*/ 38 w 301"/>
              <a:gd name="T23" fmla="*/ 38 h 189"/>
              <a:gd name="T24" fmla="*/ 38 w 301"/>
              <a:gd name="T25" fmla="*/ 114 h 189"/>
              <a:gd name="T26" fmla="*/ 263 w 301"/>
              <a:gd name="T27" fmla="*/ 114 h 189"/>
              <a:gd name="T28" fmla="*/ 263 w 301"/>
              <a:gd name="T29" fmla="*/ 150 h 189"/>
              <a:gd name="T30" fmla="*/ 38 w 301"/>
              <a:gd name="T31" fmla="*/ 150 h 189"/>
              <a:gd name="T32" fmla="*/ 38 w 301"/>
              <a:gd name="T33" fmla="*/ 11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189">
                <a:moveTo>
                  <a:pt x="0" y="76"/>
                </a:moveTo>
                <a:lnTo>
                  <a:pt x="0" y="189"/>
                </a:lnTo>
                <a:lnTo>
                  <a:pt x="301" y="189"/>
                </a:lnTo>
                <a:lnTo>
                  <a:pt x="301" y="76"/>
                </a:lnTo>
                <a:lnTo>
                  <a:pt x="301" y="0"/>
                </a:lnTo>
                <a:lnTo>
                  <a:pt x="0" y="0"/>
                </a:lnTo>
                <a:lnTo>
                  <a:pt x="0" y="76"/>
                </a:lnTo>
                <a:close/>
                <a:moveTo>
                  <a:pt x="38" y="38"/>
                </a:moveTo>
                <a:lnTo>
                  <a:pt x="263" y="38"/>
                </a:lnTo>
                <a:lnTo>
                  <a:pt x="263" y="76"/>
                </a:lnTo>
                <a:lnTo>
                  <a:pt x="38" y="76"/>
                </a:lnTo>
                <a:lnTo>
                  <a:pt x="38" y="38"/>
                </a:lnTo>
                <a:close/>
                <a:moveTo>
                  <a:pt x="38" y="114"/>
                </a:moveTo>
                <a:lnTo>
                  <a:pt x="263" y="114"/>
                </a:lnTo>
                <a:lnTo>
                  <a:pt x="263" y="150"/>
                </a:lnTo>
                <a:lnTo>
                  <a:pt x="38" y="150"/>
                </a:lnTo>
                <a:lnTo>
                  <a:pt x="38" y="11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101" name="任意多边形 100"/>
          <p:cNvSpPr/>
          <p:nvPr>
            <p:custDataLst>
              <p:tags r:id="rId17"/>
            </p:custDataLst>
          </p:nvPr>
        </p:nvSpPr>
        <p:spPr bwMode="auto">
          <a:xfrm>
            <a:off x="1003301" y="4315998"/>
            <a:ext cx="252858" cy="158771"/>
          </a:xfrm>
          <a:custGeom>
            <a:avLst/>
            <a:gdLst>
              <a:gd name="T0" fmla="*/ 301 w 301"/>
              <a:gd name="T1" fmla="*/ 112 h 189"/>
              <a:gd name="T2" fmla="*/ 301 w 301"/>
              <a:gd name="T3" fmla="*/ 0 h 189"/>
              <a:gd name="T4" fmla="*/ 0 w 301"/>
              <a:gd name="T5" fmla="*/ 0 h 189"/>
              <a:gd name="T6" fmla="*/ 0 w 301"/>
              <a:gd name="T7" fmla="*/ 112 h 189"/>
              <a:gd name="T8" fmla="*/ 0 w 301"/>
              <a:gd name="T9" fmla="*/ 189 h 189"/>
              <a:gd name="T10" fmla="*/ 301 w 301"/>
              <a:gd name="T11" fmla="*/ 189 h 189"/>
              <a:gd name="T12" fmla="*/ 301 w 301"/>
              <a:gd name="T13" fmla="*/ 112 h 189"/>
            </a:gdLst>
            <a:ahLst/>
            <a:cxnLst>
              <a:cxn ang="0">
                <a:pos x="T0" y="T1"/>
              </a:cxn>
              <a:cxn ang="0">
                <a:pos x="T2" y="T3"/>
              </a:cxn>
              <a:cxn ang="0">
                <a:pos x="T4" y="T5"/>
              </a:cxn>
              <a:cxn ang="0">
                <a:pos x="T6" y="T7"/>
              </a:cxn>
              <a:cxn ang="0">
                <a:pos x="T8" y="T9"/>
              </a:cxn>
              <a:cxn ang="0">
                <a:pos x="T10" y="T11"/>
              </a:cxn>
              <a:cxn ang="0">
                <a:pos x="T12" y="T13"/>
              </a:cxn>
            </a:cxnLst>
            <a:rect l="0" t="0" r="r" b="b"/>
            <a:pathLst>
              <a:path w="301" h="189">
                <a:moveTo>
                  <a:pt x="301" y="112"/>
                </a:moveTo>
                <a:lnTo>
                  <a:pt x="301" y="0"/>
                </a:lnTo>
                <a:lnTo>
                  <a:pt x="0" y="0"/>
                </a:lnTo>
                <a:lnTo>
                  <a:pt x="0" y="112"/>
                </a:lnTo>
                <a:lnTo>
                  <a:pt x="0" y="189"/>
                </a:lnTo>
                <a:lnTo>
                  <a:pt x="301" y="189"/>
                </a:lnTo>
                <a:lnTo>
                  <a:pt x="301" y="11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102" name="任意多边形 101"/>
          <p:cNvSpPr/>
          <p:nvPr>
            <p:custDataLst>
              <p:tags r:id="rId18"/>
            </p:custDataLst>
          </p:nvPr>
        </p:nvSpPr>
        <p:spPr bwMode="auto">
          <a:xfrm>
            <a:off x="876452" y="4410084"/>
            <a:ext cx="506556" cy="285620"/>
          </a:xfrm>
          <a:custGeom>
            <a:avLst/>
            <a:gdLst>
              <a:gd name="T0" fmla="*/ 220 w 252"/>
              <a:gd name="T1" fmla="*/ 0 h 142"/>
              <a:gd name="T2" fmla="*/ 205 w 252"/>
              <a:gd name="T3" fmla="*/ 0 h 142"/>
              <a:gd name="T4" fmla="*/ 205 w 252"/>
              <a:gd name="T5" fmla="*/ 32 h 142"/>
              <a:gd name="T6" fmla="*/ 205 w 252"/>
              <a:gd name="T7" fmla="*/ 48 h 142"/>
              <a:gd name="T8" fmla="*/ 47 w 252"/>
              <a:gd name="T9" fmla="*/ 48 h 142"/>
              <a:gd name="T10" fmla="*/ 47 w 252"/>
              <a:gd name="T11" fmla="*/ 32 h 142"/>
              <a:gd name="T12" fmla="*/ 47 w 252"/>
              <a:gd name="T13" fmla="*/ 0 h 142"/>
              <a:gd name="T14" fmla="*/ 32 w 252"/>
              <a:gd name="T15" fmla="*/ 0 h 142"/>
              <a:gd name="T16" fmla="*/ 0 w 252"/>
              <a:gd name="T17" fmla="*/ 32 h 142"/>
              <a:gd name="T18" fmla="*/ 0 w 252"/>
              <a:gd name="T19" fmla="*/ 110 h 142"/>
              <a:gd name="T20" fmla="*/ 32 w 252"/>
              <a:gd name="T21" fmla="*/ 142 h 142"/>
              <a:gd name="T22" fmla="*/ 47 w 252"/>
              <a:gd name="T23" fmla="*/ 142 h 142"/>
              <a:gd name="T24" fmla="*/ 47 w 252"/>
              <a:gd name="T25" fmla="*/ 110 h 142"/>
              <a:gd name="T26" fmla="*/ 47 w 252"/>
              <a:gd name="T27" fmla="*/ 95 h 142"/>
              <a:gd name="T28" fmla="*/ 205 w 252"/>
              <a:gd name="T29" fmla="*/ 95 h 142"/>
              <a:gd name="T30" fmla="*/ 205 w 252"/>
              <a:gd name="T31" fmla="*/ 110 h 142"/>
              <a:gd name="T32" fmla="*/ 205 w 252"/>
              <a:gd name="T33" fmla="*/ 142 h 142"/>
              <a:gd name="T34" fmla="*/ 220 w 252"/>
              <a:gd name="T35" fmla="*/ 142 h 142"/>
              <a:gd name="T36" fmla="*/ 252 w 252"/>
              <a:gd name="T37" fmla="*/ 110 h 142"/>
              <a:gd name="T38" fmla="*/ 252 w 252"/>
              <a:gd name="T39" fmla="*/ 32 h 142"/>
              <a:gd name="T40" fmla="*/ 220 w 252"/>
              <a:gd name="T4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142">
                <a:moveTo>
                  <a:pt x="220" y="0"/>
                </a:moveTo>
                <a:cubicBezTo>
                  <a:pt x="205" y="0"/>
                  <a:pt x="205" y="0"/>
                  <a:pt x="205" y="0"/>
                </a:cubicBezTo>
                <a:cubicBezTo>
                  <a:pt x="205" y="32"/>
                  <a:pt x="205" y="32"/>
                  <a:pt x="205" y="32"/>
                </a:cubicBezTo>
                <a:cubicBezTo>
                  <a:pt x="205" y="48"/>
                  <a:pt x="205" y="48"/>
                  <a:pt x="205" y="48"/>
                </a:cubicBezTo>
                <a:cubicBezTo>
                  <a:pt x="47" y="48"/>
                  <a:pt x="47" y="48"/>
                  <a:pt x="47" y="48"/>
                </a:cubicBezTo>
                <a:cubicBezTo>
                  <a:pt x="47" y="32"/>
                  <a:pt x="47" y="32"/>
                  <a:pt x="47" y="32"/>
                </a:cubicBezTo>
                <a:cubicBezTo>
                  <a:pt x="47" y="0"/>
                  <a:pt x="47" y="0"/>
                  <a:pt x="47" y="0"/>
                </a:cubicBezTo>
                <a:cubicBezTo>
                  <a:pt x="32" y="0"/>
                  <a:pt x="32" y="0"/>
                  <a:pt x="32" y="0"/>
                </a:cubicBezTo>
                <a:cubicBezTo>
                  <a:pt x="16" y="0"/>
                  <a:pt x="0" y="16"/>
                  <a:pt x="0" y="32"/>
                </a:cubicBezTo>
                <a:cubicBezTo>
                  <a:pt x="0" y="110"/>
                  <a:pt x="0" y="110"/>
                  <a:pt x="0" y="110"/>
                </a:cubicBezTo>
                <a:cubicBezTo>
                  <a:pt x="0" y="126"/>
                  <a:pt x="16" y="142"/>
                  <a:pt x="32" y="142"/>
                </a:cubicBezTo>
                <a:cubicBezTo>
                  <a:pt x="47" y="142"/>
                  <a:pt x="47" y="142"/>
                  <a:pt x="47" y="142"/>
                </a:cubicBezTo>
                <a:cubicBezTo>
                  <a:pt x="47" y="110"/>
                  <a:pt x="47" y="110"/>
                  <a:pt x="47" y="110"/>
                </a:cubicBezTo>
                <a:cubicBezTo>
                  <a:pt x="47" y="95"/>
                  <a:pt x="47" y="95"/>
                  <a:pt x="47" y="95"/>
                </a:cubicBezTo>
                <a:cubicBezTo>
                  <a:pt x="205" y="95"/>
                  <a:pt x="205" y="95"/>
                  <a:pt x="205" y="95"/>
                </a:cubicBezTo>
                <a:cubicBezTo>
                  <a:pt x="205" y="110"/>
                  <a:pt x="205" y="110"/>
                  <a:pt x="205" y="110"/>
                </a:cubicBezTo>
                <a:cubicBezTo>
                  <a:pt x="205" y="142"/>
                  <a:pt x="205" y="142"/>
                  <a:pt x="205" y="142"/>
                </a:cubicBezTo>
                <a:cubicBezTo>
                  <a:pt x="220" y="142"/>
                  <a:pt x="220" y="142"/>
                  <a:pt x="220" y="142"/>
                </a:cubicBezTo>
                <a:cubicBezTo>
                  <a:pt x="236" y="142"/>
                  <a:pt x="252" y="126"/>
                  <a:pt x="252" y="110"/>
                </a:cubicBezTo>
                <a:cubicBezTo>
                  <a:pt x="252" y="32"/>
                  <a:pt x="252" y="32"/>
                  <a:pt x="252" y="32"/>
                </a:cubicBezTo>
                <a:cubicBezTo>
                  <a:pt x="252" y="16"/>
                  <a:pt x="236" y="0"/>
                  <a:pt x="220"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103" name="文本框 102"/>
          <p:cNvSpPr txBox="1"/>
          <p:nvPr>
            <p:custDataLst>
              <p:tags r:id="rId19"/>
            </p:custDataLst>
          </p:nvPr>
        </p:nvSpPr>
        <p:spPr bwMode="auto">
          <a:xfrm>
            <a:off x="1621155" y="2614930"/>
            <a:ext cx="4511040" cy="447675"/>
          </a:xfrm>
          <a:prstGeom prst="rect">
            <a:avLst/>
          </a:prstGeom>
          <a:noFill/>
        </p:spPr>
        <p:txBody>
          <a:bodyPr wrap="square" lIns="90000" tIns="46800" rIns="90000" bIns="0" anchor="b" anchorCtr="0">
            <a:noAutofit/>
          </a:bodyPr>
          <a:p>
            <a:pPr lvl="0" algn="just">
              <a:lnSpc>
                <a:spcPct val="150000"/>
              </a:lnSpc>
            </a:pPr>
            <a:r>
              <a:rPr lang="zh-CN" altLang="en-US" sz="1600" spc="3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测评结果只是从性格、能力、兴趣等几个方面提供的参考。</a:t>
            </a:r>
            <a:endParaRPr lang="zh-CN" altLang="en-US" sz="1600" spc="3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104" name="文本框 103"/>
          <p:cNvSpPr txBox="1"/>
          <p:nvPr>
            <p:custDataLst>
              <p:tags r:id="rId20"/>
            </p:custDataLst>
          </p:nvPr>
        </p:nvSpPr>
        <p:spPr bwMode="auto">
          <a:xfrm>
            <a:off x="1621155" y="3956050"/>
            <a:ext cx="3661410" cy="898525"/>
          </a:xfrm>
          <a:prstGeom prst="rect">
            <a:avLst/>
          </a:prstGeom>
          <a:noFill/>
        </p:spPr>
        <p:txBody>
          <a:bodyPr wrap="square" lIns="90000" tIns="46800" rIns="90000" bIns="0" anchor="b" anchorCtr="0"/>
          <a:p>
            <a:pPr algn="just">
              <a:lnSpc>
                <a:spcPct val="150000"/>
              </a:lnSpc>
            </a:pPr>
            <a:r>
              <a:rPr lang="zh-CN" altLang="en-US" sz="1600" spc="3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职业测评给出的结果和实际情况经常不一致。</a:t>
            </a:r>
            <a:endParaRPr lang="zh-CN" altLang="en-US" sz="1600" spc="3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sp>
        <p:nvSpPr>
          <p:cNvPr id="105" name="文本框 104"/>
          <p:cNvSpPr txBox="1"/>
          <p:nvPr>
            <p:custDataLst>
              <p:tags r:id="rId21"/>
            </p:custDataLst>
          </p:nvPr>
        </p:nvSpPr>
        <p:spPr>
          <a:xfrm>
            <a:off x="8229600" y="3128010"/>
            <a:ext cx="3444240" cy="998855"/>
          </a:xfrm>
          <a:prstGeom prst="rect">
            <a:avLst/>
          </a:prstGeom>
          <a:noFill/>
        </p:spPr>
        <p:txBody>
          <a:bodyPr wrap="square" lIns="90000" tIns="46800" rIns="90000" bIns="46800" rtlCol="0" anchor="ctr" anchorCtr="0"/>
          <a:p>
            <a:pPr lvl="0" algn="just">
              <a:lnSpc>
                <a:spcPct val="150000"/>
              </a:lnSpc>
            </a:pPr>
            <a:r>
              <a:rPr lang="zh-CN" altLang="en-US" spc="150">
                <a:latin typeface="思源黑体 Normal" panose="020B0400000000000000" charset="-122"/>
                <a:ea typeface="思源黑体 Normal" panose="020B0400000000000000" charset="-122"/>
              </a:rPr>
              <a:t>职业测评可以帮助我们清楚地认识自我，但职业测评并不是万能的。</a:t>
            </a:r>
            <a:endParaRPr lang="zh-CN" altLang="en-US" spc="150">
              <a:latin typeface="思源黑体 Normal" panose="020B0400000000000000" charset="-122"/>
              <a:ea typeface="思源黑体 Normal" panose="020B0400000000000000" charset="-122"/>
            </a:endParaRPr>
          </a:p>
          <a:p>
            <a:pPr lvl="0" algn="just">
              <a:lnSpc>
                <a:spcPct val="150000"/>
              </a:lnSpc>
            </a:pPr>
            <a:endParaRPr lang="zh-CN" altLang="en-US" spc="150">
              <a:latin typeface="思源黑体 Normal" panose="020B0400000000000000" charset="-122"/>
              <a:ea typeface="思源黑体 Normal" panose="020B0400000000000000" charset="-122"/>
            </a:endParaRPr>
          </a:p>
          <a:p>
            <a:pPr lvl="0" algn="just">
              <a:lnSpc>
                <a:spcPct val="150000"/>
              </a:lnSpc>
            </a:pPr>
            <a:r>
              <a:rPr lang="zh-CN" altLang="en-US" u="sng" spc="150">
                <a:latin typeface="思源黑体 Normal" panose="020B0400000000000000" charset="-122"/>
                <a:ea typeface="思源黑体 Normal" panose="020B0400000000000000" charset="-122"/>
              </a:rPr>
              <a:t>要正确对待</a:t>
            </a:r>
            <a:r>
              <a:rPr lang="zh-CN" altLang="en-US" u="sng" spc="150">
                <a:latin typeface="思源黑体 Normal" panose="020B0400000000000000" charset="-122"/>
                <a:ea typeface="思源黑体 Normal" panose="020B0400000000000000" charset="-122"/>
                <a:sym typeface="+mn-ea"/>
              </a:rPr>
              <a:t>测评结果！</a:t>
            </a:r>
            <a:endParaRPr lang="zh-CN" altLang="en-US" u="sng" spc="150">
              <a:latin typeface="思源黑体 Normal" panose="020B0400000000000000" charset="-122"/>
              <a:ea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兴趣</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7" name="组合 26"/>
          <p:cNvGrpSpPr/>
          <p:nvPr/>
        </p:nvGrpSpPr>
        <p:grpSpPr>
          <a:xfrm>
            <a:off x="774065" y="3248025"/>
            <a:ext cx="2808000" cy="792000"/>
            <a:chOff x="1859" y="5115"/>
            <a:chExt cx="4422" cy="1247"/>
          </a:xfrm>
        </p:grpSpPr>
        <p:sp>
          <p:nvSpPr>
            <p:cNvPr id="5" name="矩形 4"/>
            <p:cNvSpPr/>
            <p:nvPr/>
          </p:nvSpPr>
          <p:spPr>
            <a:xfrm>
              <a:off x="1859" y="5115"/>
              <a:ext cx="4422" cy="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2640" y="5254"/>
              <a:ext cx="3006" cy="798"/>
            </a:xfrm>
            <a:prstGeom prst="rect">
              <a:avLst/>
            </a:prstGeom>
            <a:noFill/>
          </p:spPr>
          <p:txBody>
            <a:bodyPr wrap="square" rtlCol="0">
              <a:spAutoFit/>
            </a:bodyPr>
            <a:p>
              <a:pPr lvl="0" algn="ctr">
                <a:lnSpc>
                  <a:spcPct val="150000"/>
                </a:lnSpc>
                <a:buClrTx/>
                <a:buSzTx/>
                <a:buFontTx/>
              </a:pP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事件</a:t>
              </a: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a:t>
              </a: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事物</a:t>
              </a: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a:t>
              </a: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人</a:t>
              </a:r>
              <a:endPar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endParaRPr>
            </a:p>
          </p:txBody>
        </p:sp>
      </p:grpSp>
      <p:sp>
        <p:nvSpPr>
          <p:cNvPr id="29" name="矩形 28"/>
          <p:cNvSpPr/>
          <p:nvPr/>
        </p:nvSpPr>
        <p:spPr>
          <a:xfrm>
            <a:off x="8575040" y="3248025"/>
            <a:ext cx="2807970" cy="791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9070975" y="3346450"/>
            <a:ext cx="1908810" cy="368300"/>
          </a:xfrm>
          <a:prstGeom prst="rect">
            <a:avLst/>
          </a:prstGeom>
          <a:noFill/>
        </p:spPr>
        <p:txBody>
          <a:bodyPr wrap="square" rtlCol="0">
            <a:spAutoFit/>
          </a:bodyPr>
          <a:p>
            <a:pPr lvl="0" algn="ctr">
              <a:lnSpc>
                <a:spcPct val="150000"/>
              </a:lnSpc>
              <a:buClrTx/>
              <a:buSzTx/>
              <a:buFontTx/>
            </a:pP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兴趣</a:t>
            </a: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a:t>
            </a: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兴奋</a:t>
            </a: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a:t>
            </a: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快感</a:t>
            </a:r>
            <a:endPar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endParaRPr>
          </a:p>
        </p:txBody>
      </p:sp>
      <p:sp>
        <p:nvSpPr>
          <p:cNvPr id="31" name="椭圆 30"/>
          <p:cNvSpPr/>
          <p:nvPr/>
        </p:nvSpPr>
        <p:spPr>
          <a:xfrm>
            <a:off x="5431790" y="2947035"/>
            <a:ext cx="1329055" cy="135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5618480" y="3111500"/>
            <a:ext cx="938530" cy="922020"/>
          </a:xfrm>
          <a:prstGeom prst="rect">
            <a:avLst/>
          </a:prstGeom>
          <a:noFill/>
        </p:spPr>
        <p:txBody>
          <a:bodyPr wrap="square" rtlCol="0">
            <a:spAutoFit/>
          </a:bodyPr>
          <a:p>
            <a:pPr lvl="0" algn="ctr">
              <a:lnSpc>
                <a:spcPct val="150000"/>
              </a:lnSpc>
              <a:buClrTx/>
              <a:buSzTx/>
              <a:buFontTx/>
            </a:pP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rPr>
              <a:t>多巴胺因子</a:t>
            </a:r>
            <a:endPar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宋体 CN" panose="02020400000000000000" charset="-122"/>
              <a:sym typeface="+mn-ea"/>
            </a:endParaRPr>
          </a:p>
        </p:txBody>
      </p:sp>
      <p:sp>
        <p:nvSpPr>
          <p:cNvPr id="33" name="右箭头 32"/>
          <p:cNvSpPr/>
          <p:nvPr/>
        </p:nvSpPr>
        <p:spPr>
          <a:xfrm>
            <a:off x="4111625" y="3484880"/>
            <a:ext cx="885825" cy="2743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右箭头 33"/>
          <p:cNvSpPr/>
          <p:nvPr/>
        </p:nvSpPr>
        <p:spPr>
          <a:xfrm>
            <a:off x="7235190" y="3506470"/>
            <a:ext cx="885825" cy="2743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3825240" y="2920365"/>
            <a:ext cx="1393825" cy="506730"/>
          </a:xfrm>
          <a:prstGeom prst="rect">
            <a:avLst/>
          </a:prstGeom>
          <a:noFill/>
        </p:spPr>
        <p:txBody>
          <a:bodyPr wrap="square" rtlCol="0">
            <a:spAutoFit/>
          </a:bodyPr>
          <a:p>
            <a:pPr lvl="0" algn="ctr">
              <a:lnSpc>
                <a:spcPct val="150000"/>
              </a:lnSpc>
              <a:buClrTx/>
              <a:buSzTx/>
              <a:buFontTx/>
            </a:pPr>
            <a:r>
              <a:rPr lang="zh-CN" altLang="en-US" spc="15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rPr>
              <a:t>正向刺激</a:t>
            </a:r>
            <a:endParaRPr lang="zh-CN" altLang="en-US" spc="15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endParaRPr>
          </a:p>
        </p:txBody>
      </p:sp>
      <p:sp>
        <p:nvSpPr>
          <p:cNvPr id="36" name="文本框 35"/>
          <p:cNvSpPr txBox="1"/>
          <p:nvPr/>
        </p:nvSpPr>
        <p:spPr>
          <a:xfrm>
            <a:off x="6991350" y="2920365"/>
            <a:ext cx="1393825" cy="506730"/>
          </a:xfrm>
          <a:prstGeom prst="rect">
            <a:avLst/>
          </a:prstGeom>
          <a:noFill/>
        </p:spPr>
        <p:txBody>
          <a:bodyPr wrap="square" rtlCol="0">
            <a:spAutoFit/>
          </a:bodyPr>
          <a:p>
            <a:pPr lvl="0" algn="ctr">
              <a:lnSpc>
                <a:spcPct val="150000"/>
              </a:lnSpc>
              <a:buClrTx/>
              <a:buSzTx/>
              <a:buFontTx/>
            </a:pPr>
            <a:r>
              <a:rPr lang="zh-CN" altLang="en-US" spc="15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rPr>
              <a:t>引起</a:t>
            </a:r>
            <a:endParaRPr lang="zh-CN" altLang="en-US" spc="15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endParaRPr>
          </a:p>
        </p:txBody>
      </p:sp>
      <p:sp>
        <p:nvSpPr>
          <p:cNvPr id="38" name="下弧形箭头 37"/>
          <p:cNvSpPr/>
          <p:nvPr/>
        </p:nvSpPr>
        <p:spPr>
          <a:xfrm flipH="1">
            <a:off x="2699385" y="4641215"/>
            <a:ext cx="7023735" cy="1116965"/>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9" name="文本框 38"/>
          <p:cNvSpPr txBox="1"/>
          <p:nvPr/>
        </p:nvSpPr>
        <p:spPr>
          <a:xfrm>
            <a:off x="5397500" y="4982845"/>
            <a:ext cx="1393825" cy="506730"/>
          </a:xfrm>
          <a:prstGeom prst="rect">
            <a:avLst/>
          </a:prstGeom>
          <a:noFill/>
        </p:spPr>
        <p:txBody>
          <a:bodyPr wrap="square" rtlCol="0">
            <a:spAutoFit/>
          </a:bodyPr>
          <a:p>
            <a:pPr lvl="0" algn="ctr">
              <a:lnSpc>
                <a:spcPct val="150000"/>
              </a:lnSpc>
              <a:buClrTx/>
              <a:buSzTx/>
              <a:buFontTx/>
            </a:pPr>
            <a:r>
              <a:rPr lang="zh-CN" altLang="en-US" spc="15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rPr>
              <a:t>再次尝试</a:t>
            </a:r>
            <a:endParaRPr lang="zh-CN" altLang="en-US" spc="15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endParaRPr>
          </a:p>
        </p:txBody>
      </p:sp>
      <p:sp>
        <p:nvSpPr>
          <p:cNvPr id="40" name="文本框 39"/>
          <p:cNvSpPr txBox="1"/>
          <p:nvPr/>
        </p:nvSpPr>
        <p:spPr>
          <a:xfrm>
            <a:off x="2630805" y="1476375"/>
            <a:ext cx="7037070" cy="529590"/>
          </a:xfrm>
          <a:prstGeom prst="rect">
            <a:avLst/>
          </a:prstGeom>
          <a:noFill/>
        </p:spPr>
        <p:txBody>
          <a:bodyPr wrap="square" rtlCol="0">
            <a:spAutoFit/>
          </a:bodyPr>
          <a:p>
            <a:pPr lvl="0" algn="ctr">
              <a:lnSpc>
                <a:spcPct val="150000"/>
              </a:lnSpc>
              <a:buClrTx/>
              <a:buSzTx/>
              <a:buFontTx/>
            </a:pPr>
            <a:r>
              <a:rPr lang="zh-CN" altLang="en-US" sz="1900" spc="15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rPr>
              <a:t>兴趣，就是个体喜爱某个专业、某项活动或某种工作的程度。</a:t>
            </a:r>
            <a:endParaRPr lang="zh-CN" altLang="en-US" sz="1900" spc="15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实践拓展：自我探索小结</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9" name="平行四边形 18"/>
          <p:cNvSpPr/>
          <p:nvPr/>
        </p:nvSpPr>
        <p:spPr>
          <a:xfrm>
            <a:off x="565150" y="3388360"/>
            <a:ext cx="2872105" cy="757555"/>
          </a:xfrm>
          <a:prstGeom prst="parallelogram">
            <a:avLst>
              <a:gd name="adj" fmla="val 32463"/>
            </a:avLst>
          </a:prstGeom>
          <a:solidFill>
            <a:srgbClr val="3D6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2" name="平行四边形 21"/>
          <p:cNvSpPr/>
          <p:nvPr/>
        </p:nvSpPr>
        <p:spPr>
          <a:xfrm>
            <a:off x="3531870" y="2423160"/>
            <a:ext cx="2872105" cy="757555"/>
          </a:xfrm>
          <a:prstGeom prst="parallelogram">
            <a:avLst>
              <a:gd name="adj" fmla="val 3246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平行四边形 22"/>
          <p:cNvSpPr/>
          <p:nvPr/>
        </p:nvSpPr>
        <p:spPr>
          <a:xfrm>
            <a:off x="5899785" y="3388360"/>
            <a:ext cx="2872105" cy="757555"/>
          </a:xfrm>
          <a:prstGeom prst="parallelogram">
            <a:avLst>
              <a:gd name="adj" fmla="val 32463"/>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4" name="平行四边形 23"/>
          <p:cNvSpPr/>
          <p:nvPr/>
        </p:nvSpPr>
        <p:spPr>
          <a:xfrm>
            <a:off x="8795385" y="2433320"/>
            <a:ext cx="2872105" cy="757555"/>
          </a:xfrm>
          <a:prstGeom prst="parallelogram">
            <a:avLst>
              <a:gd name="adj" fmla="val 3246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9" name="文本框 28" descr="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
          <p:cNvSpPr txBox="1"/>
          <p:nvPr/>
        </p:nvSpPr>
        <p:spPr>
          <a:xfrm>
            <a:off x="3764973" y="1437255"/>
            <a:ext cx="2967149" cy="583565"/>
          </a:xfrm>
          <a:prstGeom prst="rect">
            <a:avLst/>
          </a:prstGeom>
          <a:noFill/>
        </p:spPr>
        <p:txBody>
          <a:bodyPr wrap="square" rtlCol="0">
            <a:spAutoFit/>
          </a:bodyPr>
          <a:p>
            <a:pPr marL="285750" lvl="0" indent="-285750" algn="l">
              <a:lnSpc>
                <a:spcPct val="200000"/>
              </a:lnSpc>
              <a:buClrTx/>
              <a:buSzTx/>
              <a:buFont typeface="Wingdings" panose="05000000000000000000" charset="0"/>
              <a:buChar char="l"/>
            </a:pP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与性格匹配的主要职业</a:t>
            </a: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31" name="文本框 30" descr="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
          <p:cNvSpPr txBox="1"/>
          <p:nvPr/>
        </p:nvSpPr>
        <p:spPr>
          <a:xfrm>
            <a:off x="5756764" y="4323582"/>
            <a:ext cx="2967149" cy="1076325"/>
          </a:xfrm>
          <a:prstGeom prst="rect">
            <a:avLst/>
          </a:prstGeom>
          <a:noFill/>
        </p:spPr>
        <p:txBody>
          <a:bodyPr wrap="square" rtlCol="0">
            <a:spAutoFit/>
          </a:bodyPr>
          <a:p>
            <a:pPr marL="285750" lvl="0" indent="-285750" algn="l">
              <a:lnSpc>
                <a:spcPct val="200000"/>
              </a:lnSpc>
              <a:buClrTx/>
              <a:buSzTx/>
              <a:buFont typeface="Wingdings" panose="05000000000000000000" charset="0"/>
              <a:buChar char="l"/>
            </a:pP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我的职业发展愿景：</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a:p>
            <a:pPr marL="285750" lvl="0" indent="-285750" algn="l">
              <a:lnSpc>
                <a:spcPct val="200000"/>
              </a:lnSpc>
              <a:buClrTx/>
              <a:buSzTx/>
              <a:buFont typeface="Wingdings" panose="05000000000000000000" charset="0"/>
              <a:buChar char="l"/>
            </a:pP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我看重的职业</a:t>
            </a: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37" name="矩形 36" descr="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
          <p:cNvSpPr/>
          <p:nvPr/>
        </p:nvSpPr>
        <p:spPr>
          <a:xfrm>
            <a:off x="759460" y="3549650"/>
            <a:ext cx="2477135" cy="368300"/>
          </a:xfrm>
          <a:prstGeom prst="rect">
            <a:avLst/>
          </a:prstGeom>
        </p:spPr>
        <p:txBody>
          <a:bodyPr wrap="square">
            <a:spAutoFit/>
          </a:bodyPr>
          <a:p>
            <a:pPr algn="ct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黑体 Normal" panose="020B0400000000000000" charset="-122"/>
                <a:sym typeface="+mn-ea"/>
              </a:rPr>
              <a:t>我的兴趣爱好或特长</a:t>
            </a:r>
            <a:endPar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38" name="矩形 37" descr="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
          <p:cNvSpPr/>
          <p:nvPr/>
        </p:nvSpPr>
        <p:spPr>
          <a:xfrm>
            <a:off x="3563620" y="2594610"/>
            <a:ext cx="2792095" cy="368300"/>
          </a:xfrm>
          <a:prstGeom prst="rect">
            <a:avLst/>
          </a:prstGeom>
        </p:spPr>
        <p:txBody>
          <a:bodyPr wrap="square">
            <a:spAutoFit/>
          </a:bodyPr>
          <a:p>
            <a:pPr lvl="0" algn="ctr">
              <a:buClrTx/>
              <a:buSzTx/>
              <a:buFontTx/>
            </a:pP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黑体 Normal" panose="020B0400000000000000" charset="-122"/>
                <a:sym typeface="+mn-ea"/>
              </a:rPr>
              <a:t>我的职业性格主要类型</a:t>
            </a:r>
            <a:endPar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39" name="矩形 38" descr="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
          <p:cNvSpPr/>
          <p:nvPr/>
        </p:nvSpPr>
        <p:spPr>
          <a:xfrm>
            <a:off x="6378575" y="3569970"/>
            <a:ext cx="1951990" cy="368300"/>
          </a:xfrm>
          <a:prstGeom prst="rect">
            <a:avLst/>
          </a:prstGeom>
        </p:spPr>
        <p:txBody>
          <a:bodyPr wrap="square">
            <a:spAutoFit/>
          </a:bodyPr>
          <a:p>
            <a:pPr lvl="0" algn="ctr">
              <a:buClrTx/>
              <a:buSzTx/>
              <a:buFontTx/>
            </a:pP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黑体 Normal" panose="020B0400000000000000" charset="-122"/>
                <a:sym typeface="+mn-ea"/>
              </a:rPr>
              <a:t>我的职业锚类型</a:t>
            </a:r>
            <a:endPar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40" name="矩形 39" descr="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
          <p:cNvSpPr/>
          <p:nvPr/>
        </p:nvSpPr>
        <p:spPr>
          <a:xfrm>
            <a:off x="8825230" y="2614930"/>
            <a:ext cx="2836545" cy="368300"/>
          </a:xfrm>
          <a:prstGeom prst="rect">
            <a:avLst/>
          </a:prstGeom>
        </p:spPr>
        <p:txBody>
          <a:bodyPr wrap="square">
            <a:spAutoFit/>
          </a:bodyPr>
          <a:p>
            <a:pPr lvl="0" algn="ctr">
              <a:buClrTx/>
              <a:buSzTx/>
              <a:buFontTx/>
            </a:pPr>
            <a:r>
              <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黑体 Normal" panose="020B0400000000000000" charset="-122"/>
                <a:sym typeface="+mn-ea"/>
              </a:rPr>
              <a:t>我的能力擅长的职业</a:t>
            </a:r>
            <a:endParaRPr lang="zh-CN" altLang="en-US" spc="15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20" name="等腰三角形 19"/>
          <p:cNvSpPr/>
          <p:nvPr/>
        </p:nvSpPr>
        <p:spPr>
          <a:xfrm rot="10800000">
            <a:off x="985259" y="3979677"/>
            <a:ext cx="456491" cy="393527"/>
          </a:xfrm>
          <a:prstGeom prst="triangle">
            <a:avLst/>
          </a:prstGeom>
          <a:solidFill>
            <a:srgbClr val="3D6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等腰三角形 24"/>
          <p:cNvSpPr/>
          <p:nvPr/>
        </p:nvSpPr>
        <p:spPr>
          <a:xfrm rot="10800000">
            <a:off x="6362109" y="3929885"/>
            <a:ext cx="456491" cy="393527"/>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4" name="等腰三角形 33"/>
          <p:cNvSpPr/>
          <p:nvPr/>
        </p:nvSpPr>
        <p:spPr>
          <a:xfrm rot="10800000" flipV="1">
            <a:off x="5485163" y="2143053"/>
            <a:ext cx="456491" cy="393527"/>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5" name="等腰三角形 34"/>
          <p:cNvSpPr/>
          <p:nvPr/>
        </p:nvSpPr>
        <p:spPr>
          <a:xfrm rot="10800000" flipV="1">
            <a:off x="10961293" y="2171210"/>
            <a:ext cx="456491" cy="39352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文本框 20"/>
          <p:cNvSpPr txBox="1"/>
          <p:nvPr/>
        </p:nvSpPr>
        <p:spPr>
          <a:xfrm>
            <a:off x="460375" y="4448810"/>
            <a:ext cx="3048000" cy="1568450"/>
          </a:xfrm>
          <a:prstGeom prst="rect">
            <a:avLst/>
          </a:prstGeom>
          <a:noFill/>
        </p:spPr>
        <p:txBody>
          <a:bodyPr wrap="square" rtlCol="0">
            <a:spAutoFit/>
          </a:bodyPr>
          <a:p>
            <a:pPr marL="285750" indent="-285750">
              <a:lnSpc>
                <a:spcPct val="200000"/>
              </a:lnSpc>
              <a:buFont typeface="Wingdings" panose="05000000000000000000" charset="0"/>
              <a:buChar char="l"/>
            </a:pP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有可能成为职业兴趣的：</a:t>
            </a:r>
            <a:endParaRPr lang="zh-CN" alt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我的职业兴趣主要类型：</a:t>
            </a:r>
            <a:endParaRPr lang="zh-CN" altLang="en-US" sz="16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与兴趣匹配的主要职业：</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实践拓展：自我探索小结</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 name="圆角矩形 6"/>
          <p:cNvSpPr/>
          <p:nvPr/>
        </p:nvSpPr>
        <p:spPr>
          <a:xfrm>
            <a:off x="719455" y="1642110"/>
            <a:ext cx="7081520" cy="2499360"/>
          </a:xfrm>
          <a:prstGeom prst="roundRect">
            <a:avLst>
              <a:gd name="adj" fmla="val 60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736600" y="2207260"/>
            <a:ext cx="7045960" cy="860425"/>
          </a:xfrm>
          <a:prstGeom prst="rect">
            <a:avLst/>
          </a:prstGeom>
          <a:noFill/>
        </p:spPr>
        <p:txBody>
          <a:bodyPr wrap="square" rtlCol="0">
            <a:spAutoFit/>
          </a:bodyPr>
          <a:p>
            <a:pPr indent="0" algn="ctr">
              <a:lnSpc>
                <a:spcPct val="250000"/>
              </a:lnSpc>
              <a:spcBef>
                <a:spcPts val="0"/>
              </a:spcBef>
              <a:spcAft>
                <a:spcPts val="0"/>
              </a:spcAft>
              <a:buFont typeface="BatangChe" panose="02030609000101010101" charset="-127"/>
              <a:buNone/>
            </a:pPr>
            <a:r>
              <a:rPr lang="zh-CN" altLang="en-US" sz="2000" b="1" spc="150" dirty="0">
                <a:solidFill>
                  <a:schemeClr val="accent1"/>
                </a:solidFill>
                <a:latin typeface="思源黑体 Normal" panose="020B0400000000000000" charset="-122"/>
                <a:ea typeface="思源黑体 Normal" panose="020B0400000000000000" charset="-122"/>
                <a:cs typeface="思源黑体 Normal" panose="020B0400000000000000" charset="-122"/>
                <a:sym typeface="+mn-ea"/>
              </a:rPr>
              <a:t>思考：</a:t>
            </a:r>
            <a:r>
              <a:rPr lang="zh-CN" altLang="en-US" sz="2000" spc="150">
                <a:latin typeface="思源黑体 Normal" panose="020B0400000000000000" charset="-122"/>
                <a:ea typeface="思源黑体 Normal" panose="020B0400000000000000" charset="-122"/>
                <a:cs typeface="思源黑体 Normal" panose="020B0400000000000000" charset="-122"/>
                <a:sym typeface="+mn-ea"/>
              </a:rPr>
              <a:t>综合以上内容，你的职业定位是？</a:t>
            </a:r>
            <a:endParaRPr lang="zh-CN" altLang="en-US" sz="2000" spc="150">
              <a:latin typeface="思源黑体 Normal" panose="020B0400000000000000" charset="-122"/>
              <a:ea typeface="思源黑体 Normal" panose="020B0400000000000000" charset="-122"/>
              <a:cs typeface="思源黑体 Normal" panose="020B0400000000000000" charset="-122"/>
              <a:sym typeface="+mn-ea"/>
            </a:endParaRPr>
          </a:p>
        </p:txBody>
      </p:sp>
      <p:grpSp>
        <p:nvGrpSpPr>
          <p:cNvPr id="8" name="组合 7"/>
          <p:cNvGrpSpPr/>
          <p:nvPr/>
        </p:nvGrpSpPr>
        <p:grpSpPr>
          <a:xfrm>
            <a:off x="7117715" y="2700655"/>
            <a:ext cx="4349750" cy="3578860"/>
            <a:chOff x="11209" y="4445"/>
            <a:chExt cx="6850" cy="5636"/>
          </a:xfrm>
        </p:grpSpPr>
        <p:sp>
          <p:nvSpPr>
            <p:cNvPr id="7250" name="iṣľiḋè"/>
            <p:cNvSpPr/>
            <p:nvPr/>
          </p:nvSpPr>
          <p:spPr bwMode="auto">
            <a:xfrm>
              <a:off x="15306" y="9936"/>
              <a:ext cx="1371" cy="136"/>
            </a:xfrm>
            <a:prstGeom prst="ellipse">
              <a:avLst/>
            </a:prstGeom>
            <a:solidFill>
              <a:srgbClr val="4285F4">
                <a:alpha val="20000"/>
              </a:srgbClr>
            </a:solidFill>
            <a:ln>
              <a:noFill/>
            </a:ln>
          </p:spPr>
          <p:txBody>
            <a:bodyPr anchor="ctr"/>
            <a:p>
              <a:pPr algn="ctr"/>
            </a:p>
          </p:txBody>
        </p:sp>
        <p:sp>
          <p:nvSpPr>
            <p:cNvPr id="7251" name="îṡ1íḋe"/>
            <p:cNvSpPr/>
            <p:nvPr/>
          </p:nvSpPr>
          <p:spPr bwMode="auto">
            <a:xfrm>
              <a:off x="11209" y="4445"/>
              <a:ext cx="6851" cy="5220"/>
            </a:xfrm>
            <a:custGeom>
              <a:avLst/>
              <a:gdLst>
                <a:gd name="T0" fmla="*/ 1761 w 4093"/>
                <a:gd name="T1" fmla="*/ 67 h 3122"/>
                <a:gd name="T2" fmla="*/ 2350 w 4093"/>
                <a:gd name="T3" fmla="*/ 142 h 3122"/>
                <a:gd name="T4" fmla="*/ 3711 w 4093"/>
                <a:gd name="T5" fmla="*/ 1420 h 3122"/>
                <a:gd name="T6" fmla="*/ 3998 w 4093"/>
                <a:gd name="T7" fmla="*/ 2006 h 3122"/>
                <a:gd name="T8" fmla="*/ 3426 w 4093"/>
                <a:gd name="T9" fmla="*/ 3016 h 3122"/>
                <a:gd name="T10" fmla="*/ 2970 w 4093"/>
                <a:gd name="T11" fmla="*/ 3101 h 3122"/>
                <a:gd name="T12" fmla="*/ 2124 w 4093"/>
                <a:gd name="T13" fmla="*/ 3036 h 3122"/>
                <a:gd name="T14" fmla="*/ 1560 w 4093"/>
                <a:gd name="T15" fmla="*/ 2790 h 3122"/>
                <a:gd name="T16" fmla="*/ 273 w 4093"/>
                <a:gd name="T17" fmla="*/ 1710 h 3122"/>
                <a:gd name="T18" fmla="*/ 3 w 4093"/>
                <a:gd name="T19" fmla="*/ 1075 h 3122"/>
                <a:gd name="T20" fmla="*/ 384 w 4093"/>
                <a:gd name="T21" fmla="*/ 589 h 3122"/>
                <a:gd name="T22" fmla="*/ 690 w 4093"/>
                <a:gd name="T23" fmla="*/ 607 h 3122"/>
                <a:gd name="T24" fmla="*/ 1142 w 4093"/>
                <a:gd name="T25" fmla="*/ 647 h 3122"/>
                <a:gd name="T26" fmla="*/ 1523 w 4093"/>
                <a:gd name="T27" fmla="*/ 429 h 3122"/>
                <a:gd name="T28" fmla="*/ 1761 w 4093"/>
                <a:gd name="T29" fmla="*/ 67 h 3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93" h="3122">
                  <a:moveTo>
                    <a:pt x="1761" y="67"/>
                  </a:moveTo>
                  <a:cubicBezTo>
                    <a:pt x="1942" y="0"/>
                    <a:pt x="2162" y="57"/>
                    <a:pt x="2350" y="142"/>
                  </a:cubicBezTo>
                  <a:cubicBezTo>
                    <a:pt x="2940" y="406"/>
                    <a:pt x="3369" y="909"/>
                    <a:pt x="3711" y="1420"/>
                  </a:cubicBezTo>
                  <a:cubicBezTo>
                    <a:pt x="3834" y="1606"/>
                    <a:pt x="3952" y="1799"/>
                    <a:pt x="3998" y="2006"/>
                  </a:cubicBezTo>
                  <a:cubicBezTo>
                    <a:pt x="4093" y="2427"/>
                    <a:pt x="3846" y="2863"/>
                    <a:pt x="3426" y="3016"/>
                  </a:cubicBezTo>
                  <a:cubicBezTo>
                    <a:pt x="3284" y="3068"/>
                    <a:pt x="3127" y="3089"/>
                    <a:pt x="2970" y="3101"/>
                  </a:cubicBezTo>
                  <a:cubicBezTo>
                    <a:pt x="2690" y="3122"/>
                    <a:pt x="2401" y="3114"/>
                    <a:pt x="2124" y="3036"/>
                  </a:cubicBezTo>
                  <a:cubicBezTo>
                    <a:pt x="1927" y="2980"/>
                    <a:pt x="1740" y="2889"/>
                    <a:pt x="1560" y="2790"/>
                  </a:cubicBezTo>
                  <a:cubicBezTo>
                    <a:pt x="1060" y="2512"/>
                    <a:pt x="602" y="2151"/>
                    <a:pt x="273" y="1710"/>
                  </a:cubicBezTo>
                  <a:cubicBezTo>
                    <a:pt x="129" y="1516"/>
                    <a:pt x="7" y="1298"/>
                    <a:pt x="3" y="1075"/>
                  </a:cubicBezTo>
                  <a:cubicBezTo>
                    <a:pt x="0" y="852"/>
                    <a:pt x="145" y="627"/>
                    <a:pt x="384" y="589"/>
                  </a:cubicBezTo>
                  <a:cubicBezTo>
                    <a:pt x="483" y="574"/>
                    <a:pt x="588" y="590"/>
                    <a:pt x="690" y="607"/>
                  </a:cubicBezTo>
                  <a:cubicBezTo>
                    <a:pt x="841" y="631"/>
                    <a:pt x="993" y="657"/>
                    <a:pt x="1142" y="647"/>
                  </a:cubicBezTo>
                  <a:cubicBezTo>
                    <a:pt x="1295" y="635"/>
                    <a:pt x="1495" y="575"/>
                    <a:pt x="1523" y="429"/>
                  </a:cubicBezTo>
                  <a:cubicBezTo>
                    <a:pt x="1552" y="271"/>
                    <a:pt x="1581" y="134"/>
                    <a:pt x="1761" y="67"/>
                  </a:cubicBezTo>
                </a:path>
              </a:pathLst>
            </a:custGeom>
            <a:solidFill>
              <a:srgbClr val="BDC7B7"/>
            </a:solidFill>
            <a:ln>
              <a:noFill/>
            </a:ln>
          </p:spPr>
          <p:txBody>
            <a:bodyPr anchor="ctr"/>
            <a:p>
              <a:pPr algn="ctr"/>
            </a:p>
          </p:txBody>
        </p:sp>
        <p:sp>
          <p:nvSpPr>
            <p:cNvPr id="7252" name="ïšļíḑe"/>
            <p:cNvSpPr/>
            <p:nvPr/>
          </p:nvSpPr>
          <p:spPr bwMode="auto">
            <a:xfrm>
              <a:off x="12842" y="9598"/>
              <a:ext cx="329" cy="285"/>
            </a:xfrm>
            <a:custGeom>
              <a:avLst/>
              <a:gdLst>
                <a:gd name="T0" fmla="*/ 4 w 197"/>
                <a:gd name="T1" fmla="*/ 12 h 171"/>
                <a:gd name="T2" fmla="*/ 174 w 197"/>
                <a:gd name="T3" fmla="*/ 136 h 171"/>
                <a:gd name="T4" fmla="*/ 157 w 197"/>
                <a:gd name="T5" fmla="*/ 171 h 171"/>
                <a:gd name="T6" fmla="*/ 137 w 197"/>
                <a:gd name="T7" fmla="*/ 164 h 171"/>
                <a:gd name="T8" fmla="*/ 116 w 197"/>
                <a:gd name="T9" fmla="*/ 165 h 171"/>
                <a:gd name="T10" fmla="*/ 91 w 197"/>
                <a:gd name="T11" fmla="*/ 154 h 171"/>
                <a:gd name="T12" fmla="*/ 15 w 197"/>
                <a:gd name="T13" fmla="*/ 43 h 171"/>
                <a:gd name="T14" fmla="*/ 0 w 197"/>
                <a:gd name="T15" fmla="*/ 19 h 171"/>
                <a:gd name="T16" fmla="*/ 33 w 197"/>
                <a:gd name="T17" fmla="*/ 33 h 171"/>
                <a:gd name="T18" fmla="*/ 31 w 197"/>
                <a:gd name="T19" fmla="*/ 76 h 171"/>
                <a:gd name="T20" fmla="*/ 38 w 197"/>
                <a:gd name="T21" fmla="*/ 35 h 171"/>
                <a:gd name="T22" fmla="*/ 55 w 197"/>
                <a:gd name="T23" fmla="*/ 43 h 171"/>
                <a:gd name="T24" fmla="*/ 50 w 197"/>
                <a:gd name="T25" fmla="*/ 113 h 171"/>
                <a:gd name="T26" fmla="*/ 61 w 197"/>
                <a:gd name="T27" fmla="*/ 46 h 171"/>
                <a:gd name="T28" fmla="*/ 84 w 197"/>
                <a:gd name="T29" fmla="*/ 59 h 171"/>
                <a:gd name="T30" fmla="*/ 77 w 197"/>
                <a:gd name="T31" fmla="*/ 136 h 171"/>
                <a:gd name="T32" fmla="*/ 89 w 197"/>
                <a:gd name="T33" fmla="*/ 62 h 171"/>
                <a:gd name="T34" fmla="*/ 109 w 197"/>
                <a:gd name="T35" fmla="*/ 78 h 171"/>
                <a:gd name="T36" fmla="*/ 101 w 197"/>
                <a:gd name="T37" fmla="*/ 149 h 171"/>
                <a:gd name="T38" fmla="*/ 114 w 197"/>
                <a:gd name="T39" fmla="*/ 82 h 171"/>
                <a:gd name="T40" fmla="*/ 135 w 197"/>
                <a:gd name="T41" fmla="*/ 105 h 171"/>
                <a:gd name="T42" fmla="*/ 129 w 197"/>
                <a:gd name="T43" fmla="*/ 151 h 171"/>
                <a:gd name="T44" fmla="*/ 139 w 197"/>
                <a:gd name="T45" fmla="*/ 110 h 171"/>
                <a:gd name="T46" fmla="*/ 159 w 197"/>
                <a:gd name="T47" fmla="*/ 156 h 171"/>
                <a:gd name="T48" fmla="*/ 144 w 197"/>
                <a:gd name="T49" fmla="*/ 107 h 171"/>
                <a:gd name="T50" fmla="*/ 171 w 197"/>
                <a:gd name="T51" fmla="*/ 122 h 171"/>
                <a:gd name="T52" fmla="*/ 139 w 197"/>
                <a:gd name="T53" fmla="*/ 101 h 171"/>
                <a:gd name="T54" fmla="*/ 120 w 197"/>
                <a:gd name="T55" fmla="*/ 79 h 171"/>
                <a:gd name="T56" fmla="*/ 167 w 197"/>
                <a:gd name="T57" fmla="*/ 84 h 171"/>
                <a:gd name="T58" fmla="*/ 115 w 197"/>
                <a:gd name="T59" fmla="*/ 74 h 171"/>
                <a:gd name="T60" fmla="*/ 94 w 197"/>
                <a:gd name="T61" fmla="*/ 58 h 171"/>
                <a:gd name="T62" fmla="*/ 149 w 197"/>
                <a:gd name="T63" fmla="*/ 58 h 171"/>
                <a:gd name="T64" fmla="*/ 89 w 197"/>
                <a:gd name="T65" fmla="*/ 54 h 171"/>
                <a:gd name="T66" fmla="*/ 67 w 197"/>
                <a:gd name="T67" fmla="*/ 40 h 171"/>
                <a:gd name="T68" fmla="*/ 119 w 197"/>
                <a:gd name="T69" fmla="*/ 36 h 171"/>
                <a:gd name="T70" fmla="*/ 60 w 197"/>
                <a:gd name="T71" fmla="*/ 37 h 171"/>
                <a:gd name="T72" fmla="*/ 44 w 197"/>
                <a:gd name="T73" fmla="*/ 30 h 171"/>
                <a:gd name="T74" fmla="*/ 75 w 197"/>
                <a:gd name="T75" fmla="*/ 24 h 171"/>
                <a:gd name="T76" fmla="*/ 82 w 197"/>
                <a:gd name="T77" fmla="*/ 22 h 171"/>
                <a:gd name="T78" fmla="*/ 37 w 197"/>
                <a:gd name="T79" fmla="*/ 27 h 171"/>
                <a:gd name="T80" fmla="*/ 4 w 197"/>
                <a:gd name="T81"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171">
                  <a:moveTo>
                    <a:pt x="4" y="12"/>
                  </a:moveTo>
                  <a:cubicBezTo>
                    <a:pt x="4" y="12"/>
                    <a:pt x="197" y="0"/>
                    <a:pt x="174" y="136"/>
                  </a:cubicBezTo>
                  <a:cubicBezTo>
                    <a:pt x="174" y="136"/>
                    <a:pt x="179" y="160"/>
                    <a:pt x="157" y="171"/>
                  </a:cubicBezTo>
                  <a:cubicBezTo>
                    <a:pt x="157" y="171"/>
                    <a:pt x="157" y="160"/>
                    <a:pt x="137" y="164"/>
                  </a:cubicBezTo>
                  <a:cubicBezTo>
                    <a:pt x="130" y="165"/>
                    <a:pt x="123" y="165"/>
                    <a:pt x="116" y="165"/>
                  </a:cubicBezTo>
                  <a:cubicBezTo>
                    <a:pt x="107" y="164"/>
                    <a:pt x="98" y="161"/>
                    <a:pt x="91" y="154"/>
                  </a:cubicBezTo>
                  <a:cubicBezTo>
                    <a:pt x="91" y="154"/>
                    <a:pt x="37" y="132"/>
                    <a:pt x="15" y="43"/>
                  </a:cubicBezTo>
                  <a:cubicBezTo>
                    <a:pt x="15" y="43"/>
                    <a:pt x="0" y="24"/>
                    <a:pt x="0" y="19"/>
                  </a:cubicBezTo>
                  <a:cubicBezTo>
                    <a:pt x="33" y="33"/>
                    <a:pt x="33" y="33"/>
                    <a:pt x="33" y="33"/>
                  </a:cubicBezTo>
                  <a:cubicBezTo>
                    <a:pt x="33" y="33"/>
                    <a:pt x="22" y="56"/>
                    <a:pt x="31" y="76"/>
                  </a:cubicBezTo>
                  <a:cubicBezTo>
                    <a:pt x="31" y="76"/>
                    <a:pt x="32" y="34"/>
                    <a:pt x="38" y="35"/>
                  </a:cubicBezTo>
                  <a:cubicBezTo>
                    <a:pt x="39" y="35"/>
                    <a:pt x="55" y="43"/>
                    <a:pt x="55" y="43"/>
                  </a:cubicBezTo>
                  <a:cubicBezTo>
                    <a:pt x="55" y="43"/>
                    <a:pt x="36" y="84"/>
                    <a:pt x="50" y="113"/>
                  </a:cubicBezTo>
                  <a:cubicBezTo>
                    <a:pt x="50" y="113"/>
                    <a:pt x="45" y="63"/>
                    <a:pt x="61" y="46"/>
                  </a:cubicBezTo>
                  <a:cubicBezTo>
                    <a:pt x="84" y="59"/>
                    <a:pt x="84" y="59"/>
                    <a:pt x="84" y="59"/>
                  </a:cubicBezTo>
                  <a:cubicBezTo>
                    <a:pt x="84" y="59"/>
                    <a:pt x="61" y="101"/>
                    <a:pt x="77" y="136"/>
                  </a:cubicBezTo>
                  <a:cubicBezTo>
                    <a:pt x="77" y="136"/>
                    <a:pt x="73" y="83"/>
                    <a:pt x="89" y="62"/>
                  </a:cubicBezTo>
                  <a:cubicBezTo>
                    <a:pt x="109" y="78"/>
                    <a:pt x="109" y="78"/>
                    <a:pt x="109" y="78"/>
                  </a:cubicBezTo>
                  <a:cubicBezTo>
                    <a:pt x="109" y="78"/>
                    <a:pt x="88" y="120"/>
                    <a:pt x="101" y="149"/>
                  </a:cubicBezTo>
                  <a:cubicBezTo>
                    <a:pt x="101" y="149"/>
                    <a:pt x="103" y="87"/>
                    <a:pt x="114" y="82"/>
                  </a:cubicBezTo>
                  <a:cubicBezTo>
                    <a:pt x="114" y="82"/>
                    <a:pt x="132" y="98"/>
                    <a:pt x="135" y="105"/>
                  </a:cubicBezTo>
                  <a:cubicBezTo>
                    <a:pt x="135" y="105"/>
                    <a:pt x="120" y="135"/>
                    <a:pt x="129" y="151"/>
                  </a:cubicBezTo>
                  <a:cubicBezTo>
                    <a:pt x="129" y="151"/>
                    <a:pt x="135" y="110"/>
                    <a:pt x="139" y="110"/>
                  </a:cubicBezTo>
                  <a:cubicBezTo>
                    <a:pt x="139" y="110"/>
                    <a:pt x="157" y="137"/>
                    <a:pt x="159" y="156"/>
                  </a:cubicBezTo>
                  <a:cubicBezTo>
                    <a:pt x="159" y="156"/>
                    <a:pt x="159" y="128"/>
                    <a:pt x="144" y="107"/>
                  </a:cubicBezTo>
                  <a:cubicBezTo>
                    <a:pt x="144" y="107"/>
                    <a:pt x="161" y="110"/>
                    <a:pt x="171" y="122"/>
                  </a:cubicBezTo>
                  <a:cubicBezTo>
                    <a:pt x="171" y="122"/>
                    <a:pt x="169" y="102"/>
                    <a:pt x="139" y="101"/>
                  </a:cubicBezTo>
                  <a:cubicBezTo>
                    <a:pt x="139" y="101"/>
                    <a:pt x="124" y="80"/>
                    <a:pt x="120" y="79"/>
                  </a:cubicBezTo>
                  <a:cubicBezTo>
                    <a:pt x="120" y="79"/>
                    <a:pt x="150" y="76"/>
                    <a:pt x="167" y="84"/>
                  </a:cubicBezTo>
                  <a:cubicBezTo>
                    <a:pt x="167" y="84"/>
                    <a:pt x="152" y="66"/>
                    <a:pt x="115" y="74"/>
                  </a:cubicBezTo>
                  <a:cubicBezTo>
                    <a:pt x="94" y="58"/>
                    <a:pt x="94" y="58"/>
                    <a:pt x="94" y="58"/>
                  </a:cubicBezTo>
                  <a:cubicBezTo>
                    <a:pt x="94" y="58"/>
                    <a:pt x="133" y="52"/>
                    <a:pt x="149" y="58"/>
                  </a:cubicBezTo>
                  <a:cubicBezTo>
                    <a:pt x="149" y="58"/>
                    <a:pt x="130" y="42"/>
                    <a:pt x="89" y="54"/>
                  </a:cubicBezTo>
                  <a:cubicBezTo>
                    <a:pt x="67" y="40"/>
                    <a:pt x="67" y="40"/>
                    <a:pt x="67" y="40"/>
                  </a:cubicBezTo>
                  <a:cubicBezTo>
                    <a:pt x="67" y="40"/>
                    <a:pt x="99" y="33"/>
                    <a:pt x="119" y="36"/>
                  </a:cubicBezTo>
                  <a:cubicBezTo>
                    <a:pt x="119" y="36"/>
                    <a:pt x="98" y="25"/>
                    <a:pt x="60" y="37"/>
                  </a:cubicBezTo>
                  <a:cubicBezTo>
                    <a:pt x="44" y="30"/>
                    <a:pt x="44" y="30"/>
                    <a:pt x="44" y="30"/>
                  </a:cubicBezTo>
                  <a:cubicBezTo>
                    <a:pt x="44" y="30"/>
                    <a:pt x="68" y="25"/>
                    <a:pt x="75" y="24"/>
                  </a:cubicBezTo>
                  <a:cubicBezTo>
                    <a:pt x="82" y="23"/>
                    <a:pt x="82" y="22"/>
                    <a:pt x="82" y="22"/>
                  </a:cubicBezTo>
                  <a:cubicBezTo>
                    <a:pt x="67" y="19"/>
                    <a:pt x="52" y="21"/>
                    <a:pt x="37" y="27"/>
                  </a:cubicBezTo>
                  <a:cubicBezTo>
                    <a:pt x="37" y="27"/>
                    <a:pt x="3" y="14"/>
                    <a:pt x="4" y="12"/>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4" name="íśḻîḍè"/>
            <p:cNvSpPr/>
            <p:nvPr/>
          </p:nvSpPr>
          <p:spPr bwMode="auto">
            <a:xfrm>
              <a:off x="12842" y="9865"/>
              <a:ext cx="458" cy="75"/>
            </a:xfrm>
            <a:custGeom>
              <a:avLst/>
              <a:gdLst>
                <a:gd name="T0" fmla="*/ 169 w 274"/>
                <a:gd name="T1" fmla="*/ 0 h 45"/>
                <a:gd name="T2" fmla="*/ 157 w 274"/>
                <a:gd name="T3" fmla="*/ 11 h 45"/>
                <a:gd name="T4" fmla="*/ 145 w 274"/>
                <a:gd name="T5" fmla="*/ 3 h 45"/>
                <a:gd name="T6" fmla="*/ 137 w 274"/>
                <a:gd name="T7" fmla="*/ 4 h 45"/>
                <a:gd name="T8" fmla="*/ 123 w 274"/>
                <a:gd name="T9" fmla="*/ 5 h 45"/>
                <a:gd name="T10" fmla="*/ 116 w 274"/>
                <a:gd name="T11" fmla="*/ 5 h 45"/>
                <a:gd name="T12" fmla="*/ 99 w 274"/>
                <a:gd name="T13" fmla="*/ 0 h 45"/>
                <a:gd name="T14" fmla="*/ 0 w 274"/>
                <a:gd name="T15" fmla="*/ 22 h 45"/>
                <a:gd name="T16" fmla="*/ 137 w 274"/>
                <a:gd name="T17" fmla="*/ 45 h 45"/>
                <a:gd name="T18" fmla="*/ 274 w 274"/>
                <a:gd name="T19" fmla="*/ 22 h 45"/>
                <a:gd name="T20" fmla="*/ 169 w 27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45">
                  <a:moveTo>
                    <a:pt x="169" y="0"/>
                  </a:moveTo>
                  <a:cubicBezTo>
                    <a:pt x="167" y="4"/>
                    <a:pt x="163" y="8"/>
                    <a:pt x="157" y="11"/>
                  </a:cubicBezTo>
                  <a:cubicBezTo>
                    <a:pt x="157" y="11"/>
                    <a:pt x="157" y="3"/>
                    <a:pt x="145" y="3"/>
                  </a:cubicBezTo>
                  <a:cubicBezTo>
                    <a:pt x="143" y="3"/>
                    <a:pt x="140" y="3"/>
                    <a:pt x="137" y="4"/>
                  </a:cubicBezTo>
                  <a:cubicBezTo>
                    <a:pt x="133" y="5"/>
                    <a:pt x="128" y="5"/>
                    <a:pt x="123" y="5"/>
                  </a:cubicBezTo>
                  <a:cubicBezTo>
                    <a:pt x="121" y="5"/>
                    <a:pt x="119" y="5"/>
                    <a:pt x="116" y="5"/>
                  </a:cubicBezTo>
                  <a:cubicBezTo>
                    <a:pt x="110" y="5"/>
                    <a:pt x="105" y="3"/>
                    <a:pt x="99" y="0"/>
                  </a:cubicBezTo>
                  <a:cubicBezTo>
                    <a:pt x="42" y="3"/>
                    <a:pt x="0" y="12"/>
                    <a:pt x="0" y="22"/>
                  </a:cubicBezTo>
                  <a:cubicBezTo>
                    <a:pt x="0" y="35"/>
                    <a:pt x="62" y="45"/>
                    <a:pt x="137" y="45"/>
                  </a:cubicBezTo>
                  <a:cubicBezTo>
                    <a:pt x="213" y="45"/>
                    <a:pt x="274" y="35"/>
                    <a:pt x="274" y="22"/>
                  </a:cubicBezTo>
                  <a:cubicBezTo>
                    <a:pt x="274" y="11"/>
                    <a:pt x="229" y="2"/>
                    <a:pt x="169"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5" name="ïṣľiḍe"/>
            <p:cNvSpPr/>
            <p:nvPr/>
          </p:nvSpPr>
          <p:spPr bwMode="auto">
            <a:xfrm>
              <a:off x="13006" y="9863"/>
              <a:ext cx="118" cy="19"/>
            </a:xfrm>
            <a:custGeom>
              <a:avLst/>
              <a:gdLst>
                <a:gd name="T0" fmla="*/ 38 w 70"/>
                <a:gd name="T1" fmla="*/ 0 h 12"/>
                <a:gd name="T2" fmla="*/ 0 w 70"/>
                <a:gd name="T3" fmla="*/ 1 h 12"/>
                <a:gd name="T4" fmla="*/ 17 w 70"/>
                <a:gd name="T5" fmla="*/ 6 h 12"/>
                <a:gd name="T6" fmla="*/ 24 w 70"/>
                <a:gd name="T7" fmla="*/ 6 h 12"/>
                <a:gd name="T8" fmla="*/ 38 w 70"/>
                <a:gd name="T9" fmla="*/ 5 h 12"/>
                <a:gd name="T10" fmla="*/ 46 w 70"/>
                <a:gd name="T11" fmla="*/ 4 h 12"/>
                <a:gd name="T12" fmla="*/ 58 w 70"/>
                <a:gd name="T13" fmla="*/ 12 h 12"/>
                <a:gd name="T14" fmla="*/ 70 w 70"/>
                <a:gd name="T15" fmla="*/ 1 h 12"/>
                <a:gd name="T16" fmla="*/ 38 w 7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
                  <a:moveTo>
                    <a:pt x="38" y="0"/>
                  </a:moveTo>
                  <a:cubicBezTo>
                    <a:pt x="25" y="0"/>
                    <a:pt x="12" y="1"/>
                    <a:pt x="0" y="1"/>
                  </a:cubicBezTo>
                  <a:cubicBezTo>
                    <a:pt x="6" y="4"/>
                    <a:pt x="11" y="6"/>
                    <a:pt x="17" y="6"/>
                  </a:cubicBezTo>
                  <a:cubicBezTo>
                    <a:pt x="20" y="6"/>
                    <a:pt x="22" y="6"/>
                    <a:pt x="24" y="6"/>
                  </a:cubicBezTo>
                  <a:cubicBezTo>
                    <a:pt x="29" y="6"/>
                    <a:pt x="34" y="6"/>
                    <a:pt x="38" y="5"/>
                  </a:cubicBezTo>
                  <a:cubicBezTo>
                    <a:pt x="41" y="4"/>
                    <a:pt x="44" y="4"/>
                    <a:pt x="46" y="4"/>
                  </a:cubicBezTo>
                  <a:cubicBezTo>
                    <a:pt x="58" y="4"/>
                    <a:pt x="58" y="12"/>
                    <a:pt x="58" y="12"/>
                  </a:cubicBezTo>
                  <a:cubicBezTo>
                    <a:pt x="64" y="9"/>
                    <a:pt x="68" y="5"/>
                    <a:pt x="70" y="1"/>
                  </a:cubicBezTo>
                  <a:cubicBezTo>
                    <a:pt x="60" y="0"/>
                    <a:pt x="49" y="0"/>
                    <a:pt x="38"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6" name="í$ľíḋê"/>
            <p:cNvSpPr/>
            <p:nvPr/>
          </p:nvSpPr>
          <p:spPr bwMode="auto">
            <a:xfrm>
              <a:off x="12412" y="9454"/>
              <a:ext cx="185" cy="159"/>
            </a:xfrm>
            <a:custGeom>
              <a:avLst/>
              <a:gdLst>
                <a:gd name="T0" fmla="*/ 2 w 111"/>
                <a:gd name="T1" fmla="*/ 6 h 95"/>
                <a:gd name="T2" fmla="*/ 98 w 111"/>
                <a:gd name="T3" fmla="*/ 76 h 95"/>
                <a:gd name="T4" fmla="*/ 89 w 111"/>
                <a:gd name="T5" fmla="*/ 95 h 95"/>
                <a:gd name="T6" fmla="*/ 78 w 111"/>
                <a:gd name="T7" fmla="*/ 92 h 95"/>
                <a:gd name="T8" fmla="*/ 66 w 111"/>
                <a:gd name="T9" fmla="*/ 92 h 95"/>
                <a:gd name="T10" fmla="*/ 51 w 111"/>
                <a:gd name="T11" fmla="*/ 86 h 95"/>
                <a:gd name="T12" fmla="*/ 9 w 111"/>
                <a:gd name="T13" fmla="*/ 24 h 95"/>
                <a:gd name="T14" fmla="*/ 0 w 111"/>
                <a:gd name="T15" fmla="*/ 10 h 95"/>
                <a:gd name="T16" fmla="*/ 19 w 111"/>
                <a:gd name="T17" fmla="*/ 18 h 95"/>
                <a:gd name="T18" fmla="*/ 17 w 111"/>
                <a:gd name="T19" fmla="*/ 42 h 95"/>
                <a:gd name="T20" fmla="*/ 21 w 111"/>
                <a:gd name="T21" fmla="*/ 19 h 95"/>
                <a:gd name="T22" fmla="*/ 31 w 111"/>
                <a:gd name="T23" fmla="*/ 24 h 95"/>
                <a:gd name="T24" fmla="*/ 28 w 111"/>
                <a:gd name="T25" fmla="*/ 64 h 95"/>
                <a:gd name="T26" fmla="*/ 34 w 111"/>
                <a:gd name="T27" fmla="*/ 25 h 95"/>
                <a:gd name="T28" fmla="*/ 47 w 111"/>
                <a:gd name="T29" fmla="*/ 33 h 95"/>
                <a:gd name="T30" fmla="*/ 43 w 111"/>
                <a:gd name="T31" fmla="*/ 76 h 95"/>
                <a:gd name="T32" fmla="*/ 50 w 111"/>
                <a:gd name="T33" fmla="*/ 35 h 95"/>
                <a:gd name="T34" fmla="*/ 62 w 111"/>
                <a:gd name="T35" fmla="*/ 44 h 95"/>
                <a:gd name="T36" fmla="*/ 57 w 111"/>
                <a:gd name="T37" fmla="*/ 84 h 95"/>
                <a:gd name="T38" fmla="*/ 64 w 111"/>
                <a:gd name="T39" fmla="*/ 46 h 95"/>
                <a:gd name="T40" fmla="*/ 76 w 111"/>
                <a:gd name="T41" fmla="*/ 59 h 95"/>
                <a:gd name="T42" fmla="*/ 73 w 111"/>
                <a:gd name="T43" fmla="*/ 85 h 95"/>
                <a:gd name="T44" fmla="*/ 79 w 111"/>
                <a:gd name="T45" fmla="*/ 62 h 95"/>
                <a:gd name="T46" fmla="*/ 90 w 111"/>
                <a:gd name="T47" fmla="*/ 88 h 95"/>
                <a:gd name="T48" fmla="*/ 81 w 111"/>
                <a:gd name="T49" fmla="*/ 60 h 95"/>
                <a:gd name="T50" fmla="*/ 97 w 111"/>
                <a:gd name="T51" fmla="*/ 68 h 95"/>
                <a:gd name="T52" fmla="*/ 79 w 111"/>
                <a:gd name="T53" fmla="*/ 56 h 95"/>
                <a:gd name="T54" fmla="*/ 68 w 111"/>
                <a:gd name="T55" fmla="*/ 44 h 95"/>
                <a:gd name="T56" fmla="*/ 94 w 111"/>
                <a:gd name="T57" fmla="*/ 47 h 95"/>
                <a:gd name="T58" fmla="*/ 65 w 111"/>
                <a:gd name="T59" fmla="*/ 42 h 95"/>
                <a:gd name="T60" fmla="*/ 53 w 111"/>
                <a:gd name="T61" fmla="*/ 32 h 95"/>
                <a:gd name="T62" fmla="*/ 84 w 111"/>
                <a:gd name="T63" fmla="*/ 32 h 95"/>
                <a:gd name="T64" fmla="*/ 50 w 111"/>
                <a:gd name="T65" fmla="*/ 30 h 95"/>
                <a:gd name="T66" fmla="*/ 38 w 111"/>
                <a:gd name="T67" fmla="*/ 22 h 95"/>
                <a:gd name="T68" fmla="*/ 67 w 111"/>
                <a:gd name="T69" fmla="*/ 20 h 95"/>
                <a:gd name="T70" fmla="*/ 34 w 111"/>
                <a:gd name="T71" fmla="*/ 20 h 95"/>
                <a:gd name="T72" fmla="*/ 25 w 111"/>
                <a:gd name="T73" fmla="*/ 16 h 95"/>
                <a:gd name="T74" fmla="*/ 42 w 111"/>
                <a:gd name="T75" fmla="*/ 13 h 95"/>
                <a:gd name="T76" fmla="*/ 47 w 111"/>
                <a:gd name="T77" fmla="*/ 12 h 95"/>
                <a:gd name="T78" fmla="*/ 21 w 111"/>
                <a:gd name="T79" fmla="*/ 15 h 95"/>
                <a:gd name="T80" fmla="*/ 2 w 111"/>
                <a:gd name="T81"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1" h="95">
                  <a:moveTo>
                    <a:pt x="2" y="6"/>
                  </a:moveTo>
                  <a:cubicBezTo>
                    <a:pt x="2" y="6"/>
                    <a:pt x="111" y="0"/>
                    <a:pt x="98" y="76"/>
                  </a:cubicBezTo>
                  <a:cubicBezTo>
                    <a:pt x="100" y="84"/>
                    <a:pt x="96" y="92"/>
                    <a:pt x="89" y="95"/>
                  </a:cubicBezTo>
                  <a:cubicBezTo>
                    <a:pt x="89" y="95"/>
                    <a:pt x="89" y="90"/>
                    <a:pt x="78" y="92"/>
                  </a:cubicBezTo>
                  <a:cubicBezTo>
                    <a:pt x="74" y="92"/>
                    <a:pt x="70" y="93"/>
                    <a:pt x="66" y="92"/>
                  </a:cubicBezTo>
                  <a:cubicBezTo>
                    <a:pt x="61" y="92"/>
                    <a:pt x="55" y="90"/>
                    <a:pt x="51" y="86"/>
                  </a:cubicBezTo>
                  <a:cubicBezTo>
                    <a:pt x="51" y="86"/>
                    <a:pt x="21" y="74"/>
                    <a:pt x="9" y="24"/>
                  </a:cubicBezTo>
                  <a:cubicBezTo>
                    <a:pt x="9" y="24"/>
                    <a:pt x="0" y="13"/>
                    <a:pt x="0" y="10"/>
                  </a:cubicBezTo>
                  <a:cubicBezTo>
                    <a:pt x="19" y="18"/>
                    <a:pt x="19" y="18"/>
                    <a:pt x="19" y="18"/>
                  </a:cubicBezTo>
                  <a:cubicBezTo>
                    <a:pt x="19" y="18"/>
                    <a:pt x="12" y="31"/>
                    <a:pt x="17" y="42"/>
                  </a:cubicBezTo>
                  <a:cubicBezTo>
                    <a:pt x="17" y="42"/>
                    <a:pt x="18" y="18"/>
                    <a:pt x="21" y="19"/>
                  </a:cubicBezTo>
                  <a:cubicBezTo>
                    <a:pt x="22" y="19"/>
                    <a:pt x="31" y="24"/>
                    <a:pt x="31" y="24"/>
                  </a:cubicBezTo>
                  <a:cubicBezTo>
                    <a:pt x="31" y="24"/>
                    <a:pt x="20" y="47"/>
                    <a:pt x="28" y="64"/>
                  </a:cubicBezTo>
                  <a:cubicBezTo>
                    <a:pt x="28" y="64"/>
                    <a:pt x="25" y="35"/>
                    <a:pt x="34" y="25"/>
                  </a:cubicBezTo>
                  <a:cubicBezTo>
                    <a:pt x="47" y="33"/>
                    <a:pt x="47" y="33"/>
                    <a:pt x="47" y="33"/>
                  </a:cubicBezTo>
                  <a:cubicBezTo>
                    <a:pt x="47" y="33"/>
                    <a:pt x="35" y="57"/>
                    <a:pt x="43" y="76"/>
                  </a:cubicBezTo>
                  <a:cubicBezTo>
                    <a:pt x="43" y="76"/>
                    <a:pt x="41" y="46"/>
                    <a:pt x="50" y="35"/>
                  </a:cubicBezTo>
                  <a:cubicBezTo>
                    <a:pt x="62" y="44"/>
                    <a:pt x="62" y="44"/>
                    <a:pt x="62" y="44"/>
                  </a:cubicBezTo>
                  <a:cubicBezTo>
                    <a:pt x="62" y="44"/>
                    <a:pt x="50" y="67"/>
                    <a:pt x="57" y="84"/>
                  </a:cubicBezTo>
                  <a:cubicBezTo>
                    <a:pt x="57" y="84"/>
                    <a:pt x="58" y="49"/>
                    <a:pt x="64" y="46"/>
                  </a:cubicBezTo>
                  <a:cubicBezTo>
                    <a:pt x="64" y="46"/>
                    <a:pt x="75" y="55"/>
                    <a:pt x="76" y="59"/>
                  </a:cubicBezTo>
                  <a:cubicBezTo>
                    <a:pt x="76" y="59"/>
                    <a:pt x="68" y="76"/>
                    <a:pt x="73" y="85"/>
                  </a:cubicBezTo>
                  <a:cubicBezTo>
                    <a:pt x="73" y="85"/>
                    <a:pt x="76" y="62"/>
                    <a:pt x="79" y="62"/>
                  </a:cubicBezTo>
                  <a:cubicBezTo>
                    <a:pt x="79" y="62"/>
                    <a:pt x="89" y="77"/>
                    <a:pt x="90" y="88"/>
                  </a:cubicBezTo>
                  <a:cubicBezTo>
                    <a:pt x="89" y="78"/>
                    <a:pt x="86" y="68"/>
                    <a:pt x="81" y="60"/>
                  </a:cubicBezTo>
                  <a:cubicBezTo>
                    <a:pt x="87" y="61"/>
                    <a:pt x="92" y="64"/>
                    <a:pt x="97" y="68"/>
                  </a:cubicBezTo>
                  <a:cubicBezTo>
                    <a:pt x="97" y="68"/>
                    <a:pt x="95" y="57"/>
                    <a:pt x="79" y="56"/>
                  </a:cubicBezTo>
                  <a:cubicBezTo>
                    <a:pt x="79" y="56"/>
                    <a:pt x="70" y="45"/>
                    <a:pt x="68" y="44"/>
                  </a:cubicBezTo>
                  <a:cubicBezTo>
                    <a:pt x="68" y="44"/>
                    <a:pt x="84" y="43"/>
                    <a:pt x="94" y="47"/>
                  </a:cubicBezTo>
                  <a:cubicBezTo>
                    <a:pt x="94" y="47"/>
                    <a:pt x="86" y="37"/>
                    <a:pt x="65" y="42"/>
                  </a:cubicBezTo>
                  <a:cubicBezTo>
                    <a:pt x="53" y="32"/>
                    <a:pt x="53" y="32"/>
                    <a:pt x="53" y="32"/>
                  </a:cubicBezTo>
                  <a:cubicBezTo>
                    <a:pt x="53" y="32"/>
                    <a:pt x="75" y="29"/>
                    <a:pt x="84" y="32"/>
                  </a:cubicBezTo>
                  <a:cubicBezTo>
                    <a:pt x="84" y="32"/>
                    <a:pt x="74" y="23"/>
                    <a:pt x="50" y="30"/>
                  </a:cubicBezTo>
                  <a:cubicBezTo>
                    <a:pt x="38" y="22"/>
                    <a:pt x="38" y="22"/>
                    <a:pt x="38" y="22"/>
                  </a:cubicBezTo>
                  <a:cubicBezTo>
                    <a:pt x="47" y="20"/>
                    <a:pt x="57" y="19"/>
                    <a:pt x="67" y="20"/>
                  </a:cubicBezTo>
                  <a:cubicBezTo>
                    <a:pt x="67" y="20"/>
                    <a:pt x="55" y="14"/>
                    <a:pt x="34" y="20"/>
                  </a:cubicBezTo>
                  <a:cubicBezTo>
                    <a:pt x="25" y="16"/>
                    <a:pt x="25" y="16"/>
                    <a:pt x="25" y="16"/>
                  </a:cubicBezTo>
                  <a:cubicBezTo>
                    <a:pt x="25" y="16"/>
                    <a:pt x="38" y="14"/>
                    <a:pt x="42" y="13"/>
                  </a:cubicBezTo>
                  <a:cubicBezTo>
                    <a:pt x="46" y="13"/>
                    <a:pt x="47" y="12"/>
                    <a:pt x="47" y="12"/>
                  </a:cubicBezTo>
                  <a:cubicBezTo>
                    <a:pt x="38" y="10"/>
                    <a:pt x="29" y="11"/>
                    <a:pt x="21" y="15"/>
                  </a:cubicBezTo>
                  <a:cubicBezTo>
                    <a:pt x="21" y="15"/>
                    <a:pt x="2" y="7"/>
                    <a:pt x="2" y="6"/>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7" name="íṣ1ïḋe"/>
            <p:cNvSpPr/>
            <p:nvPr/>
          </p:nvSpPr>
          <p:spPr bwMode="auto">
            <a:xfrm>
              <a:off x="12412" y="9603"/>
              <a:ext cx="256" cy="44"/>
            </a:xfrm>
            <a:custGeom>
              <a:avLst/>
              <a:gdLst>
                <a:gd name="T0" fmla="*/ 96 w 154"/>
                <a:gd name="T1" fmla="*/ 0 h 26"/>
                <a:gd name="T2" fmla="*/ 89 w 154"/>
                <a:gd name="T3" fmla="*/ 6 h 26"/>
                <a:gd name="T4" fmla="*/ 82 w 154"/>
                <a:gd name="T5" fmla="*/ 2 h 26"/>
                <a:gd name="T6" fmla="*/ 78 w 154"/>
                <a:gd name="T7" fmla="*/ 3 h 26"/>
                <a:gd name="T8" fmla="*/ 70 w 154"/>
                <a:gd name="T9" fmla="*/ 3 h 26"/>
                <a:gd name="T10" fmla="*/ 66 w 154"/>
                <a:gd name="T11" fmla="*/ 3 h 26"/>
                <a:gd name="T12" fmla="*/ 56 w 154"/>
                <a:gd name="T13" fmla="*/ 1 h 26"/>
                <a:gd name="T14" fmla="*/ 0 w 154"/>
                <a:gd name="T15" fmla="*/ 13 h 26"/>
                <a:gd name="T16" fmla="*/ 77 w 154"/>
                <a:gd name="T17" fmla="*/ 26 h 26"/>
                <a:gd name="T18" fmla="*/ 154 w 154"/>
                <a:gd name="T19" fmla="*/ 13 h 26"/>
                <a:gd name="T20" fmla="*/ 96 w 154"/>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6">
                  <a:moveTo>
                    <a:pt x="96" y="0"/>
                  </a:moveTo>
                  <a:cubicBezTo>
                    <a:pt x="94" y="3"/>
                    <a:pt x="92" y="5"/>
                    <a:pt x="89" y="6"/>
                  </a:cubicBezTo>
                  <a:cubicBezTo>
                    <a:pt x="89" y="6"/>
                    <a:pt x="89" y="2"/>
                    <a:pt x="82" y="2"/>
                  </a:cubicBezTo>
                  <a:cubicBezTo>
                    <a:pt x="81" y="2"/>
                    <a:pt x="79" y="2"/>
                    <a:pt x="78" y="3"/>
                  </a:cubicBezTo>
                  <a:cubicBezTo>
                    <a:pt x="75" y="3"/>
                    <a:pt x="72" y="3"/>
                    <a:pt x="70" y="3"/>
                  </a:cubicBezTo>
                  <a:cubicBezTo>
                    <a:pt x="68" y="3"/>
                    <a:pt x="67" y="3"/>
                    <a:pt x="66" y="3"/>
                  </a:cubicBezTo>
                  <a:cubicBezTo>
                    <a:pt x="62" y="3"/>
                    <a:pt x="59" y="2"/>
                    <a:pt x="56" y="1"/>
                  </a:cubicBezTo>
                  <a:cubicBezTo>
                    <a:pt x="24" y="2"/>
                    <a:pt x="0" y="7"/>
                    <a:pt x="0" y="13"/>
                  </a:cubicBezTo>
                  <a:cubicBezTo>
                    <a:pt x="0" y="20"/>
                    <a:pt x="35" y="26"/>
                    <a:pt x="77" y="26"/>
                  </a:cubicBezTo>
                  <a:cubicBezTo>
                    <a:pt x="120" y="26"/>
                    <a:pt x="154" y="20"/>
                    <a:pt x="154" y="13"/>
                  </a:cubicBezTo>
                  <a:cubicBezTo>
                    <a:pt x="154" y="7"/>
                    <a:pt x="129" y="2"/>
                    <a:pt x="96"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8" name="isḷiḓè"/>
            <p:cNvSpPr/>
            <p:nvPr/>
          </p:nvSpPr>
          <p:spPr bwMode="auto">
            <a:xfrm>
              <a:off x="12506" y="9603"/>
              <a:ext cx="67" cy="10"/>
            </a:xfrm>
            <a:custGeom>
              <a:avLst/>
              <a:gdLst>
                <a:gd name="T0" fmla="*/ 21 w 40"/>
                <a:gd name="T1" fmla="*/ 0 h 6"/>
                <a:gd name="T2" fmla="*/ 0 w 40"/>
                <a:gd name="T3" fmla="*/ 1 h 6"/>
                <a:gd name="T4" fmla="*/ 10 w 40"/>
                <a:gd name="T5" fmla="*/ 3 h 6"/>
                <a:gd name="T6" fmla="*/ 14 w 40"/>
                <a:gd name="T7" fmla="*/ 3 h 6"/>
                <a:gd name="T8" fmla="*/ 22 w 40"/>
                <a:gd name="T9" fmla="*/ 3 h 6"/>
                <a:gd name="T10" fmla="*/ 26 w 40"/>
                <a:gd name="T11" fmla="*/ 2 h 6"/>
                <a:gd name="T12" fmla="*/ 33 w 40"/>
                <a:gd name="T13" fmla="*/ 6 h 6"/>
                <a:gd name="T14" fmla="*/ 40 w 40"/>
                <a:gd name="T15" fmla="*/ 0 h 6"/>
                <a:gd name="T16" fmla="*/ 21 w 4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
                  <a:moveTo>
                    <a:pt x="21" y="0"/>
                  </a:moveTo>
                  <a:cubicBezTo>
                    <a:pt x="14" y="0"/>
                    <a:pt x="7" y="0"/>
                    <a:pt x="0" y="1"/>
                  </a:cubicBezTo>
                  <a:cubicBezTo>
                    <a:pt x="3" y="2"/>
                    <a:pt x="6" y="3"/>
                    <a:pt x="10" y="3"/>
                  </a:cubicBezTo>
                  <a:cubicBezTo>
                    <a:pt x="11" y="3"/>
                    <a:pt x="12" y="3"/>
                    <a:pt x="14" y="3"/>
                  </a:cubicBezTo>
                  <a:cubicBezTo>
                    <a:pt x="16" y="3"/>
                    <a:pt x="19" y="3"/>
                    <a:pt x="22" y="3"/>
                  </a:cubicBezTo>
                  <a:cubicBezTo>
                    <a:pt x="23" y="2"/>
                    <a:pt x="25" y="2"/>
                    <a:pt x="26" y="2"/>
                  </a:cubicBezTo>
                  <a:cubicBezTo>
                    <a:pt x="33" y="2"/>
                    <a:pt x="33" y="6"/>
                    <a:pt x="33" y="6"/>
                  </a:cubicBezTo>
                  <a:cubicBezTo>
                    <a:pt x="36" y="5"/>
                    <a:pt x="38" y="3"/>
                    <a:pt x="40" y="0"/>
                  </a:cubicBezTo>
                  <a:cubicBezTo>
                    <a:pt x="34" y="0"/>
                    <a:pt x="28" y="0"/>
                    <a:pt x="21"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9" name="išḻíḓe"/>
            <p:cNvSpPr/>
            <p:nvPr/>
          </p:nvSpPr>
          <p:spPr bwMode="auto">
            <a:xfrm>
              <a:off x="16891" y="9573"/>
              <a:ext cx="227" cy="195"/>
            </a:xfrm>
            <a:custGeom>
              <a:avLst/>
              <a:gdLst>
                <a:gd name="T0" fmla="*/ 3 w 135"/>
                <a:gd name="T1" fmla="*/ 8 h 116"/>
                <a:gd name="T2" fmla="*/ 119 w 135"/>
                <a:gd name="T3" fmla="*/ 92 h 116"/>
                <a:gd name="T4" fmla="*/ 107 w 135"/>
                <a:gd name="T5" fmla="*/ 116 h 116"/>
                <a:gd name="T6" fmla="*/ 94 w 135"/>
                <a:gd name="T7" fmla="*/ 112 h 116"/>
                <a:gd name="T8" fmla="*/ 80 w 135"/>
                <a:gd name="T9" fmla="*/ 112 h 116"/>
                <a:gd name="T10" fmla="*/ 62 w 135"/>
                <a:gd name="T11" fmla="*/ 105 h 116"/>
                <a:gd name="T12" fmla="*/ 11 w 135"/>
                <a:gd name="T13" fmla="*/ 29 h 116"/>
                <a:gd name="T14" fmla="*/ 1 w 135"/>
                <a:gd name="T15" fmla="*/ 13 h 116"/>
                <a:gd name="T16" fmla="*/ 23 w 135"/>
                <a:gd name="T17" fmla="*/ 22 h 116"/>
                <a:gd name="T18" fmla="*/ 21 w 135"/>
                <a:gd name="T19" fmla="*/ 52 h 116"/>
                <a:gd name="T20" fmla="*/ 26 w 135"/>
                <a:gd name="T21" fmla="*/ 24 h 116"/>
                <a:gd name="T22" fmla="*/ 38 w 135"/>
                <a:gd name="T23" fmla="*/ 29 h 116"/>
                <a:gd name="T24" fmla="*/ 35 w 135"/>
                <a:gd name="T25" fmla="*/ 77 h 116"/>
                <a:gd name="T26" fmla="*/ 42 w 135"/>
                <a:gd name="T27" fmla="*/ 31 h 116"/>
                <a:gd name="T28" fmla="*/ 57 w 135"/>
                <a:gd name="T29" fmla="*/ 40 h 116"/>
                <a:gd name="T30" fmla="*/ 53 w 135"/>
                <a:gd name="T31" fmla="*/ 92 h 116"/>
                <a:gd name="T32" fmla="*/ 61 w 135"/>
                <a:gd name="T33" fmla="*/ 42 h 116"/>
                <a:gd name="T34" fmla="*/ 75 w 135"/>
                <a:gd name="T35" fmla="*/ 53 h 116"/>
                <a:gd name="T36" fmla="*/ 69 w 135"/>
                <a:gd name="T37" fmla="*/ 101 h 116"/>
                <a:gd name="T38" fmla="*/ 78 w 135"/>
                <a:gd name="T39" fmla="*/ 56 h 116"/>
                <a:gd name="T40" fmla="*/ 92 w 135"/>
                <a:gd name="T41" fmla="*/ 72 h 116"/>
                <a:gd name="T42" fmla="*/ 88 w 135"/>
                <a:gd name="T43" fmla="*/ 103 h 116"/>
                <a:gd name="T44" fmla="*/ 95 w 135"/>
                <a:gd name="T45" fmla="*/ 75 h 116"/>
                <a:gd name="T46" fmla="*/ 109 w 135"/>
                <a:gd name="T47" fmla="*/ 106 h 116"/>
                <a:gd name="T48" fmla="*/ 98 w 135"/>
                <a:gd name="T49" fmla="*/ 73 h 116"/>
                <a:gd name="T50" fmla="*/ 117 w 135"/>
                <a:gd name="T51" fmla="*/ 83 h 116"/>
                <a:gd name="T52" fmla="*/ 95 w 135"/>
                <a:gd name="T53" fmla="*/ 69 h 116"/>
                <a:gd name="T54" fmla="*/ 82 w 135"/>
                <a:gd name="T55" fmla="*/ 54 h 116"/>
                <a:gd name="T56" fmla="*/ 114 w 135"/>
                <a:gd name="T57" fmla="*/ 58 h 116"/>
                <a:gd name="T58" fmla="*/ 79 w 135"/>
                <a:gd name="T59" fmla="*/ 51 h 116"/>
                <a:gd name="T60" fmla="*/ 65 w 135"/>
                <a:gd name="T61" fmla="*/ 40 h 116"/>
                <a:gd name="T62" fmla="*/ 102 w 135"/>
                <a:gd name="T63" fmla="*/ 40 h 116"/>
                <a:gd name="T64" fmla="*/ 61 w 135"/>
                <a:gd name="T65" fmla="*/ 37 h 116"/>
                <a:gd name="T66" fmla="*/ 46 w 135"/>
                <a:gd name="T67" fmla="*/ 28 h 116"/>
                <a:gd name="T68" fmla="*/ 81 w 135"/>
                <a:gd name="T69" fmla="*/ 25 h 116"/>
                <a:gd name="T70" fmla="*/ 41 w 135"/>
                <a:gd name="T71" fmla="*/ 26 h 116"/>
                <a:gd name="T72" fmla="*/ 30 w 135"/>
                <a:gd name="T73" fmla="*/ 21 h 116"/>
                <a:gd name="T74" fmla="*/ 52 w 135"/>
                <a:gd name="T75" fmla="*/ 17 h 116"/>
                <a:gd name="T76" fmla="*/ 57 w 135"/>
                <a:gd name="T77" fmla="*/ 15 h 116"/>
                <a:gd name="T78" fmla="*/ 26 w 135"/>
                <a:gd name="T79" fmla="*/ 19 h 116"/>
                <a:gd name="T80" fmla="*/ 3 w 135"/>
                <a:gd name="T81" fmla="*/ 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116">
                  <a:moveTo>
                    <a:pt x="3" y="8"/>
                  </a:moveTo>
                  <a:cubicBezTo>
                    <a:pt x="3" y="8"/>
                    <a:pt x="135" y="0"/>
                    <a:pt x="119" y="92"/>
                  </a:cubicBezTo>
                  <a:cubicBezTo>
                    <a:pt x="121" y="102"/>
                    <a:pt x="116" y="112"/>
                    <a:pt x="107" y="116"/>
                  </a:cubicBezTo>
                  <a:cubicBezTo>
                    <a:pt x="107" y="116"/>
                    <a:pt x="107" y="109"/>
                    <a:pt x="94" y="112"/>
                  </a:cubicBezTo>
                  <a:cubicBezTo>
                    <a:pt x="89" y="112"/>
                    <a:pt x="84" y="113"/>
                    <a:pt x="80" y="112"/>
                  </a:cubicBezTo>
                  <a:cubicBezTo>
                    <a:pt x="73" y="112"/>
                    <a:pt x="67" y="109"/>
                    <a:pt x="62" y="105"/>
                  </a:cubicBezTo>
                  <a:cubicBezTo>
                    <a:pt x="62" y="105"/>
                    <a:pt x="25" y="90"/>
                    <a:pt x="11" y="29"/>
                  </a:cubicBezTo>
                  <a:cubicBezTo>
                    <a:pt x="11" y="29"/>
                    <a:pt x="0" y="16"/>
                    <a:pt x="1" y="13"/>
                  </a:cubicBezTo>
                  <a:cubicBezTo>
                    <a:pt x="23" y="22"/>
                    <a:pt x="23" y="22"/>
                    <a:pt x="23" y="22"/>
                  </a:cubicBezTo>
                  <a:cubicBezTo>
                    <a:pt x="23" y="22"/>
                    <a:pt x="15" y="38"/>
                    <a:pt x="21" y="52"/>
                  </a:cubicBezTo>
                  <a:cubicBezTo>
                    <a:pt x="21" y="52"/>
                    <a:pt x="22" y="23"/>
                    <a:pt x="26" y="24"/>
                  </a:cubicBezTo>
                  <a:cubicBezTo>
                    <a:pt x="27" y="24"/>
                    <a:pt x="38" y="29"/>
                    <a:pt x="38" y="29"/>
                  </a:cubicBezTo>
                  <a:cubicBezTo>
                    <a:pt x="38" y="29"/>
                    <a:pt x="25" y="57"/>
                    <a:pt x="35" y="77"/>
                  </a:cubicBezTo>
                  <a:cubicBezTo>
                    <a:pt x="35" y="77"/>
                    <a:pt x="31" y="43"/>
                    <a:pt x="42" y="31"/>
                  </a:cubicBezTo>
                  <a:cubicBezTo>
                    <a:pt x="57" y="40"/>
                    <a:pt x="57" y="40"/>
                    <a:pt x="57" y="40"/>
                  </a:cubicBezTo>
                  <a:cubicBezTo>
                    <a:pt x="57" y="40"/>
                    <a:pt x="42" y="69"/>
                    <a:pt x="53" y="92"/>
                  </a:cubicBezTo>
                  <a:cubicBezTo>
                    <a:pt x="53" y="92"/>
                    <a:pt x="50" y="56"/>
                    <a:pt x="61" y="42"/>
                  </a:cubicBezTo>
                  <a:cubicBezTo>
                    <a:pt x="75" y="53"/>
                    <a:pt x="75" y="53"/>
                    <a:pt x="75" y="53"/>
                  </a:cubicBezTo>
                  <a:cubicBezTo>
                    <a:pt x="75" y="53"/>
                    <a:pt x="60" y="82"/>
                    <a:pt x="69" y="101"/>
                  </a:cubicBezTo>
                  <a:cubicBezTo>
                    <a:pt x="69" y="101"/>
                    <a:pt x="70" y="60"/>
                    <a:pt x="78" y="56"/>
                  </a:cubicBezTo>
                  <a:cubicBezTo>
                    <a:pt x="78" y="56"/>
                    <a:pt x="90" y="67"/>
                    <a:pt x="92" y="72"/>
                  </a:cubicBezTo>
                  <a:cubicBezTo>
                    <a:pt x="92" y="72"/>
                    <a:pt x="82" y="92"/>
                    <a:pt x="88" y="103"/>
                  </a:cubicBezTo>
                  <a:cubicBezTo>
                    <a:pt x="88" y="103"/>
                    <a:pt x="92" y="75"/>
                    <a:pt x="95" y="75"/>
                  </a:cubicBezTo>
                  <a:cubicBezTo>
                    <a:pt x="95" y="75"/>
                    <a:pt x="107" y="94"/>
                    <a:pt x="109" y="106"/>
                  </a:cubicBezTo>
                  <a:cubicBezTo>
                    <a:pt x="108" y="95"/>
                    <a:pt x="104" y="83"/>
                    <a:pt x="98" y="73"/>
                  </a:cubicBezTo>
                  <a:cubicBezTo>
                    <a:pt x="105" y="75"/>
                    <a:pt x="112" y="78"/>
                    <a:pt x="117" y="83"/>
                  </a:cubicBezTo>
                  <a:cubicBezTo>
                    <a:pt x="117" y="83"/>
                    <a:pt x="115" y="70"/>
                    <a:pt x="95" y="69"/>
                  </a:cubicBezTo>
                  <a:cubicBezTo>
                    <a:pt x="95" y="69"/>
                    <a:pt x="85" y="55"/>
                    <a:pt x="82" y="54"/>
                  </a:cubicBezTo>
                  <a:cubicBezTo>
                    <a:pt x="82" y="54"/>
                    <a:pt x="102" y="52"/>
                    <a:pt x="114" y="58"/>
                  </a:cubicBezTo>
                  <a:cubicBezTo>
                    <a:pt x="114" y="58"/>
                    <a:pt x="104" y="45"/>
                    <a:pt x="79" y="51"/>
                  </a:cubicBezTo>
                  <a:cubicBezTo>
                    <a:pt x="65" y="40"/>
                    <a:pt x="65" y="40"/>
                    <a:pt x="65" y="40"/>
                  </a:cubicBezTo>
                  <a:cubicBezTo>
                    <a:pt x="65" y="40"/>
                    <a:pt x="91" y="36"/>
                    <a:pt x="102" y="40"/>
                  </a:cubicBezTo>
                  <a:cubicBezTo>
                    <a:pt x="102" y="40"/>
                    <a:pt x="89" y="29"/>
                    <a:pt x="61" y="37"/>
                  </a:cubicBezTo>
                  <a:cubicBezTo>
                    <a:pt x="46" y="28"/>
                    <a:pt x="46" y="28"/>
                    <a:pt x="46" y="28"/>
                  </a:cubicBezTo>
                  <a:cubicBezTo>
                    <a:pt x="46" y="28"/>
                    <a:pt x="68" y="23"/>
                    <a:pt x="81" y="25"/>
                  </a:cubicBezTo>
                  <a:cubicBezTo>
                    <a:pt x="81" y="25"/>
                    <a:pt x="67" y="17"/>
                    <a:pt x="41" y="26"/>
                  </a:cubicBezTo>
                  <a:cubicBezTo>
                    <a:pt x="30" y="21"/>
                    <a:pt x="30" y="21"/>
                    <a:pt x="30" y="21"/>
                  </a:cubicBezTo>
                  <a:cubicBezTo>
                    <a:pt x="30" y="21"/>
                    <a:pt x="47" y="17"/>
                    <a:pt x="52" y="17"/>
                  </a:cubicBezTo>
                  <a:cubicBezTo>
                    <a:pt x="56" y="16"/>
                    <a:pt x="57" y="15"/>
                    <a:pt x="57" y="15"/>
                  </a:cubicBezTo>
                  <a:cubicBezTo>
                    <a:pt x="46" y="13"/>
                    <a:pt x="36" y="15"/>
                    <a:pt x="26" y="19"/>
                  </a:cubicBezTo>
                  <a:cubicBezTo>
                    <a:pt x="26" y="19"/>
                    <a:pt x="3" y="10"/>
                    <a:pt x="3" y="8"/>
                  </a:cubicBez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0" name="îśliḍé"/>
            <p:cNvSpPr/>
            <p:nvPr/>
          </p:nvSpPr>
          <p:spPr bwMode="auto">
            <a:xfrm>
              <a:off x="16893" y="9756"/>
              <a:ext cx="311" cy="52"/>
            </a:xfrm>
            <a:prstGeom prst="ellipse">
              <a:avLst/>
            </a:prstGeom>
            <a:solidFill>
              <a:srgbClr val="3D6D84"/>
            </a:solidFill>
            <a:ln>
              <a:noFill/>
            </a:ln>
          </p:spPr>
          <p:txBody>
            <a:bodyPr anchor="ctr"/>
            <a:p>
              <a:pPr algn="ctr"/>
            </a:p>
          </p:txBody>
        </p:sp>
        <p:sp>
          <p:nvSpPr>
            <p:cNvPr id="7261" name="ïṩḻïde"/>
            <p:cNvSpPr/>
            <p:nvPr/>
          </p:nvSpPr>
          <p:spPr bwMode="auto">
            <a:xfrm>
              <a:off x="15292" y="7253"/>
              <a:ext cx="134" cy="105"/>
            </a:xfrm>
            <a:custGeom>
              <a:avLst/>
              <a:gdLst>
                <a:gd name="T0" fmla="*/ 0 w 80"/>
                <a:gd name="T1" fmla="*/ 43 h 62"/>
                <a:gd name="T2" fmla="*/ 80 w 80"/>
                <a:gd name="T3" fmla="*/ 5 h 62"/>
                <a:gd name="T4" fmla="*/ 80 w 80"/>
                <a:gd name="T5" fmla="*/ 62 h 62"/>
                <a:gd name="T6" fmla="*/ 45 w 80"/>
                <a:gd name="T7" fmla="*/ 62 h 62"/>
                <a:gd name="T8" fmla="*/ 18 w 80"/>
                <a:gd name="T9" fmla="*/ 55 h 62"/>
                <a:gd name="T10" fmla="*/ 0 w 80"/>
                <a:gd name="T11" fmla="*/ 43 h 62"/>
              </a:gdLst>
              <a:ahLst/>
              <a:cxnLst>
                <a:cxn ang="0">
                  <a:pos x="T0" y="T1"/>
                </a:cxn>
                <a:cxn ang="0">
                  <a:pos x="T2" y="T3"/>
                </a:cxn>
                <a:cxn ang="0">
                  <a:pos x="T4" y="T5"/>
                </a:cxn>
                <a:cxn ang="0">
                  <a:pos x="T6" y="T7"/>
                </a:cxn>
                <a:cxn ang="0">
                  <a:pos x="T8" y="T9"/>
                </a:cxn>
                <a:cxn ang="0">
                  <a:pos x="T10" y="T11"/>
                </a:cxn>
              </a:cxnLst>
              <a:rect l="0" t="0" r="r" b="b"/>
              <a:pathLst>
                <a:path w="80" h="62">
                  <a:moveTo>
                    <a:pt x="0" y="43"/>
                  </a:moveTo>
                  <a:cubicBezTo>
                    <a:pt x="17" y="15"/>
                    <a:pt x="48" y="0"/>
                    <a:pt x="80" y="5"/>
                  </a:cubicBezTo>
                  <a:cubicBezTo>
                    <a:pt x="80" y="62"/>
                    <a:pt x="80" y="62"/>
                    <a:pt x="80" y="62"/>
                  </a:cubicBezTo>
                  <a:cubicBezTo>
                    <a:pt x="45" y="62"/>
                    <a:pt x="45" y="62"/>
                    <a:pt x="45" y="62"/>
                  </a:cubicBezTo>
                  <a:cubicBezTo>
                    <a:pt x="18" y="55"/>
                    <a:pt x="18" y="55"/>
                    <a:pt x="18" y="55"/>
                  </a:cubicBezTo>
                  <a:cubicBezTo>
                    <a:pt x="0" y="43"/>
                    <a:pt x="0" y="43"/>
                    <a:pt x="0" y="43"/>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2" name="ïṣļïde"/>
            <p:cNvSpPr/>
            <p:nvPr/>
          </p:nvSpPr>
          <p:spPr bwMode="auto">
            <a:xfrm>
              <a:off x="15292" y="7263"/>
              <a:ext cx="134" cy="69"/>
            </a:xfrm>
            <a:custGeom>
              <a:avLst/>
              <a:gdLst>
                <a:gd name="T0" fmla="*/ 33 w 80"/>
                <a:gd name="T1" fmla="*/ 7 h 41"/>
                <a:gd name="T2" fmla="*/ 0 w 80"/>
                <a:gd name="T3" fmla="*/ 38 h 41"/>
                <a:gd name="T4" fmla="*/ 0 w 80"/>
                <a:gd name="T5" fmla="*/ 38 h 41"/>
                <a:gd name="T6" fmla="*/ 20 w 80"/>
                <a:gd name="T7" fmla="*/ 41 h 41"/>
                <a:gd name="T8" fmla="*/ 39 w 80"/>
                <a:gd name="T9" fmla="*/ 38 h 41"/>
                <a:gd name="T10" fmla="*/ 38 w 80"/>
                <a:gd name="T11" fmla="*/ 31 h 41"/>
                <a:gd name="T12" fmla="*/ 33 w 80"/>
                <a:gd name="T13" fmla="*/ 7 h 41"/>
                <a:gd name="T14" fmla="*/ 77 w 80"/>
                <a:gd name="T15" fmla="*/ 0 h 41"/>
                <a:gd name="T16" fmla="*/ 78 w 80"/>
                <a:gd name="T17" fmla="*/ 3 h 41"/>
                <a:gd name="T18" fmla="*/ 80 w 80"/>
                <a:gd name="T19" fmla="*/ 0 h 41"/>
                <a:gd name="T20" fmla="*/ 77 w 80"/>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1">
                  <a:moveTo>
                    <a:pt x="33" y="7"/>
                  </a:moveTo>
                  <a:cubicBezTo>
                    <a:pt x="20" y="14"/>
                    <a:pt x="8" y="24"/>
                    <a:pt x="0" y="38"/>
                  </a:cubicBezTo>
                  <a:cubicBezTo>
                    <a:pt x="0" y="38"/>
                    <a:pt x="0" y="38"/>
                    <a:pt x="0" y="38"/>
                  </a:cubicBezTo>
                  <a:cubicBezTo>
                    <a:pt x="7" y="40"/>
                    <a:pt x="14" y="41"/>
                    <a:pt x="20" y="41"/>
                  </a:cubicBezTo>
                  <a:cubicBezTo>
                    <a:pt x="27" y="41"/>
                    <a:pt x="33" y="40"/>
                    <a:pt x="39" y="38"/>
                  </a:cubicBezTo>
                  <a:cubicBezTo>
                    <a:pt x="39" y="36"/>
                    <a:pt x="39" y="33"/>
                    <a:pt x="38" y="31"/>
                  </a:cubicBezTo>
                  <a:cubicBezTo>
                    <a:pt x="37" y="24"/>
                    <a:pt x="36" y="15"/>
                    <a:pt x="33" y="7"/>
                  </a:cubicBezTo>
                  <a:moveTo>
                    <a:pt x="77" y="0"/>
                  </a:moveTo>
                  <a:cubicBezTo>
                    <a:pt x="78" y="1"/>
                    <a:pt x="78" y="2"/>
                    <a:pt x="78" y="3"/>
                  </a:cubicBezTo>
                  <a:cubicBezTo>
                    <a:pt x="79" y="1"/>
                    <a:pt x="80" y="0"/>
                    <a:pt x="80" y="0"/>
                  </a:cubicBezTo>
                  <a:cubicBezTo>
                    <a:pt x="79" y="0"/>
                    <a:pt x="78" y="0"/>
                    <a:pt x="77"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3" name="ïṥ1îḍè"/>
            <p:cNvSpPr/>
            <p:nvPr/>
          </p:nvSpPr>
          <p:spPr bwMode="auto">
            <a:xfrm>
              <a:off x="15010" y="7047"/>
              <a:ext cx="418" cy="290"/>
            </a:xfrm>
            <a:custGeom>
              <a:avLst/>
              <a:gdLst>
                <a:gd name="T0" fmla="*/ 251 w 251"/>
                <a:gd name="T1" fmla="*/ 144 h 174"/>
                <a:gd name="T2" fmla="*/ 209 w 251"/>
                <a:gd name="T3" fmla="*/ 174 h 174"/>
                <a:gd name="T4" fmla="*/ 207 w 251"/>
                <a:gd name="T5" fmla="*/ 160 h 174"/>
                <a:gd name="T6" fmla="*/ 190 w 251"/>
                <a:gd name="T7" fmla="*/ 117 h 174"/>
                <a:gd name="T8" fmla="*/ 62 w 251"/>
                <a:gd name="T9" fmla="*/ 22 h 174"/>
                <a:gd name="T10" fmla="*/ 219 w 251"/>
                <a:gd name="T11" fmla="*/ 73 h 174"/>
                <a:gd name="T12" fmla="*/ 231 w 251"/>
                <a:gd name="T13" fmla="*/ 90 h 174"/>
                <a:gd name="T14" fmla="*/ 245 w 251"/>
                <a:gd name="T15" fmla="*/ 125 h 174"/>
                <a:gd name="T16" fmla="*/ 251 w 251"/>
                <a:gd name="T17" fmla="*/ 1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74">
                  <a:moveTo>
                    <a:pt x="251" y="144"/>
                  </a:moveTo>
                  <a:cubicBezTo>
                    <a:pt x="209" y="174"/>
                    <a:pt x="209" y="174"/>
                    <a:pt x="209" y="174"/>
                  </a:cubicBezTo>
                  <a:cubicBezTo>
                    <a:pt x="209" y="174"/>
                    <a:pt x="208" y="168"/>
                    <a:pt x="207" y="160"/>
                  </a:cubicBezTo>
                  <a:cubicBezTo>
                    <a:pt x="205" y="145"/>
                    <a:pt x="201" y="121"/>
                    <a:pt x="190" y="117"/>
                  </a:cubicBezTo>
                  <a:cubicBezTo>
                    <a:pt x="175" y="110"/>
                    <a:pt x="0" y="44"/>
                    <a:pt x="62" y="22"/>
                  </a:cubicBezTo>
                  <a:cubicBezTo>
                    <a:pt x="124" y="0"/>
                    <a:pt x="219" y="73"/>
                    <a:pt x="219" y="73"/>
                  </a:cubicBezTo>
                  <a:cubicBezTo>
                    <a:pt x="219" y="73"/>
                    <a:pt x="224" y="74"/>
                    <a:pt x="231" y="90"/>
                  </a:cubicBezTo>
                  <a:cubicBezTo>
                    <a:pt x="235" y="99"/>
                    <a:pt x="241" y="113"/>
                    <a:pt x="245" y="125"/>
                  </a:cubicBezTo>
                  <a:cubicBezTo>
                    <a:pt x="249" y="136"/>
                    <a:pt x="251" y="144"/>
                    <a:pt x="251" y="144"/>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4" name="íṣḻïḓé"/>
            <p:cNvSpPr/>
            <p:nvPr/>
          </p:nvSpPr>
          <p:spPr bwMode="auto">
            <a:xfrm>
              <a:off x="15980" y="7360"/>
              <a:ext cx="50" cy="67"/>
            </a:xfrm>
            <a:custGeom>
              <a:avLst/>
              <a:gdLst>
                <a:gd name="T0" fmla="*/ 10 w 26"/>
                <a:gd name="T1" fmla="*/ 2 h 35"/>
                <a:gd name="T2" fmla="*/ 15 w 26"/>
                <a:gd name="T3" fmla="*/ 0 h 35"/>
                <a:gd name="T4" fmla="*/ 26 w 26"/>
                <a:gd name="T5" fmla="*/ 14 h 35"/>
                <a:gd name="T6" fmla="*/ 16 w 26"/>
                <a:gd name="T7" fmla="*/ 35 h 35"/>
                <a:gd name="T8" fmla="*/ 0 w 26"/>
                <a:gd name="T9" fmla="*/ 28 h 35"/>
                <a:gd name="T10" fmla="*/ 4 w 26"/>
                <a:gd name="T11" fmla="*/ 12 h 35"/>
                <a:gd name="T12" fmla="*/ 10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10" y="2"/>
                  </a:moveTo>
                  <a:lnTo>
                    <a:pt x="15" y="0"/>
                  </a:lnTo>
                  <a:lnTo>
                    <a:pt x="26" y="14"/>
                  </a:lnTo>
                  <a:lnTo>
                    <a:pt x="16" y="35"/>
                  </a:lnTo>
                  <a:lnTo>
                    <a:pt x="0" y="28"/>
                  </a:lnTo>
                  <a:lnTo>
                    <a:pt x="4" y="12"/>
                  </a:lnTo>
                  <a:lnTo>
                    <a:pt x="10" y="2"/>
                  </a:lnTo>
                  <a:close/>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5" name="íşľiḓê"/>
            <p:cNvSpPr/>
            <p:nvPr/>
          </p:nvSpPr>
          <p:spPr bwMode="auto">
            <a:xfrm>
              <a:off x="15980" y="7360"/>
              <a:ext cx="50" cy="67"/>
            </a:xfrm>
            <a:custGeom>
              <a:avLst/>
              <a:gdLst>
                <a:gd name="T0" fmla="*/ 10 w 26"/>
                <a:gd name="T1" fmla="*/ 2 h 35"/>
                <a:gd name="T2" fmla="*/ 15 w 26"/>
                <a:gd name="T3" fmla="*/ 0 h 35"/>
                <a:gd name="T4" fmla="*/ 26 w 26"/>
                <a:gd name="T5" fmla="*/ 14 h 35"/>
                <a:gd name="T6" fmla="*/ 16 w 26"/>
                <a:gd name="T7" fmla="*/ 35 h 35"/>
                <a:gd name="T8" fmla="*/ 0 w 26"/>
                <a:gd name="T9" fmla="*/ 28 h 35"/>
                <a:gd name="T10" fmla="*/ 4 w 26"/>
                <a:gd name="T11" fmla="*/ 12 h 35"/>
                <a:gd name="T12" fmla="*/ 10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10" y="2"/>
                  </a:moveTo>
                  <a:lnTo>
                    <a:pt x="15" y="0"/>
                  </a:lnTo>
                  <a:lnTo>
                    <a:pt x="26" y="14"/>
                  </a:lnTo>
                  <a:lnTo>
                    <a:pt x="16" y="35"/>
                  </a:lnTo>
                  <a:lnTo>
                    <a:pt x="0" y="28"/>
                  </a:lnTo>
                  <a:lnTo>
                    <a:pt x="4" y="12"/>
                  </a:lnTo>
                  <a:lnTo>
                    <a:pt x="1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7266" name="îślíďê"/>
            <p:cNvSpPr/>
            <p:nvPr/>
          </p:nvSpPr>
          <p:spPr bwMode="auto">
            <a:xfrm>
              <a:off x="15806" y="9686"/>
              <a:ext cx="172" cy="327"/>
            </a:xfrm>
            <a:custGeom>
              <a:avLst/>
              <a:gdLst>
                <a:gd name="T0" fmla="*/ 50 w 102"/>
                <a:gd name="T1" fmla="*/ 1 h 196"/>
                <a:gd name="T2" fmla="*/ 33 w 102"/>
                <a:gd name="T3" fmla="*/ 19 h 196"/>
                <a:gd name="T4" fmla="*/ 21 w 102"/>
                <a:gd name="T5" fmla="*/ 91 h 196"/>
                <a:gd name="T6" fmla="*/ 12 w 102"/>
                <a:gd name="T7" fmla="*/ 131 h 196"/>
                <a:gd name="T8" fmla="*/ 42 w 102"/>
                <a:gd name="T9" fmla="*/ 190 h 196"/>
                <a:gd name="T10" fmla="*/ 102 w 102"/>
                <a:gd name="T11" fmla="*/ 168 h 196"/>
                <a:gd name="T12" fmla="*/ 100 w 102"/>
                <a:gd name="T13" fmla="*/ 39 h 196"/>
                <a:gd name="T14" fmla="*/ 50 w 102"/>
                <a:gd name="T15" fmla="*/ 1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96">
                  <a:moveTo>
                    <a:pt x="50" y="1"/>
                  </a:moveTo>
                  <a:cubicBezTo>
                    <a:pt x="50" y="1"/>
                    <a:pt x="38" y="0"/>
                    <a:pt x="33" y="19"/>
                  </a:cubicBezTo>
                  <a:cubicBezTo>
                    <a:pt x="28" y="38"/>
                    <a:pt x="21" y="91"/>
                    <a:pt x="21" y="91"/>
                  </a:cubicBezTo>
                  <a:cubicBezTo>
                    <a:pt x="21" y="91"/>
                    <a:pt x="18" y="123"/>
                    <a:pt x="12" y="131"/>
                  </a:cubicBezTo>
                  <a:cubicBezTo>
                    <a:pt x="6" y="138"/>
                    <a:pt x="0" y="184"/>
                    <a:pt x="42" y="190"/>
                  </a:cubicBezTo>
                  <a:cubicBezTo>
                    <a:pt x="84" y="196"/>
                    <a:pt x="102" y="168"/>
                    <a:pt x="102" y="168"/>
                  </a:cubicBezTo>
                  <a:cubicBezTo>
                    <a:pt x="100" y="39"/>
                    <a:pt x="100" y="39"/>
                    <a:pt x="100" y="39"/>
                  </a:cubicBezTo>
                  <a:cubicBezTo>
                    <a:pt x="50" y="1"/>
                    <a:pt x="50" y="1"/>
                    <a:pt x="50" y="1"/>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7" name="íś1ïḍe"/>
            <p:cNvSpPr/>
            <p:nvPr/>
          </p:nvSpPr>
          <p:spPr bwMode="auto">
            <a:xfrm>
              <a:off x="16024" y="9697"/>
              <a:ext cx="162" cy="384"/>
            </a:xfrm>
            <a:custGeom>
              <a:avLst/>
              <a:gdLst>
                <a:gd name="T0" fmla="*/ 66 w 97"/>
                <a:gd name="T1" fmla="*/ 0 h 230"/>
                <a:gd name="T2" fmla="*/ 92 w 97"/>
                <a:gd name="T3" fmla="*/ 60 h 230"/>
                <a:gd name="T4" fmla="*/ 89 w 97"/>
                <a:gd name="T5" fmla="*/ 135 h 230"/>
                <a:gd name="T6" fmla="*/ 92 w 97"/>
                <a:gd name="T7" fmla="*/ 158 h 230"/>
                <a:gd name="T8" fmla="*/ 92 w 97"/>
                <a:gd name="T9" fmla="*/ 187 h 230"/>
                <a:gd name="T10" fmla="*/ 7 w 97"/>
                <a:gd name="T11" fmla="*/ 184 h 230"/>
                <a:gd name="T12" fmla="*/ 3 w 97"/>
                <a:gd name="T13" fmla="*/ 140 h 230"/>
                <a:gd name="T14" fmla="*/ 15 w 97"/>
                <a:gd name="T15" fmla="*/ 46 h 230"/>
                <a:gd name="T16" fmla="*/ 66 w 97"/>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0">
                  <a:moveTo>
                    <a:pt x="66" y="0"/>
                  </a:moveTo>
                  <a:cubicBezTo>
                    <a:pt x="66" y="0"/>
                    <a:pt x="93" y="28"/>
                    <a:pt x="92" y="60"/>
                  </a:cubicBezTo>
                  <a:cubicBezTo>
                    <a:pt x="92" y="92"/>
                    <a:pt x="89" y="135"/>
                    <a:pt x="89" y="135"/>
                  </a:cubicBezTo>
                  <a:cubicBezTo>
                    <a:pt x="89" y="135"/>
                    <a:pt x="87" y="153"/>
                    <a:pt x="92" y="158"/>
                  </a:cubicBezTo>
                  <a:cubicBezTo>
                    <a:pt x="97" y="163"/>
                    <a:pt x="92" y="187"/>
                    <a:pt x="92" y="187"/>
                  </a:cubicBezTo>
                  <a:cubicBezTo>
                    <a:pt x="92" y="187"/>
                    <a:pt x="46" y="230"/>
                    <a:pt x="7" y="184"/>
                  </a:cubicBezTo>
                  <a:cubicBezTo>
                    <a:pt x="7" y="184"/>
                    <a:pt x="0" y="157"/>
                    <a:pt x="3" y="140"/>
                  </a:cubicBezTo>
                  <a:cubicBezTo>
                    <a:pt x="6" y="123"/>
                    <a:pt x="15" y="46"/>
                    <a:pt x="15" y="46"/>
                  </a:cubicBezTo>
                  <a:lnTo>
                    <a:pt x="66" y="0"/>
                  </a:lnTo>
                  <a:close/>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9" name="ïṩḷïḍe"/>
            <p:cNvSpPr/>
            <p:nvPr/>
          </p:nvSpPr>
          <p:spPr bwMode="auto">
            <a:xfrm>
              <a:off x="15835" y="8673"/>
              <a:ext cx="407" cy="1263"/>
            </a:xfrm>
            <a:custGeom>
              <a:avLst/>
              <a:gdLst>
                <a:gd name="T0" fmla="*/ 244 w 244"/>
                <a:gd name="T1" fmla="*/ 27 h 755"/>
                <a:gd name="T2" fmla="*/ 206 w 244"/>
                <a:gd name="T3" fmla="*/ 118 h 755"/>
                <a:gd name="T4" fmla="*/ 187 w 244"/>
                <a:gd name="T5" fmla="*/ 166 h 755"/>
                <a:gd name="T6" fmla="*/ 177 w 244"/>
                <a:gd name="T7" fmla="*/ 229 h 755"/>
                <a:gd name="T8" fmla="*/ 174 w 244"/>
                <a:gd name="T9" fmla="*/ 272 h 755"/>
                <a:gd name="T10" fmla="*/ 148 w 244"/>
                <a:gd name="T11" fmla="*/ 493 h 755"/>
                <a:gd name="T12" fmla="*/ 107 w 244"/>
                <a:gd name="T13" fmla="*/ 545 h 755"/>
                <a:gd name="T14" fmla="*/ 92 w 244"/>
                <a:gd name="T15" fmla="*/ 597 h 755"/>
                <a:gd name="T16" fmla="*/ 84 w 244"/>
                <a:gd name="T17" fmla="*/ 644 h 755"/>
                <a:gd name="T18" fmla="*/ 82 w 244"/>
                <a:gd name="T19" fmla="*/ 703 h 755"/>
                <a:gd name="T20" fmla="*/ 82 w 244"/>
                <a:gd name="T21" fmla="*/ 749 h 755"/>
                <a:gd name="T22" fmla="*/ 2 w 244"/>
                <a:gd name="T23" fmla="*/ 744 h 755"/>
                <a:gd name="T24" fmla="*/ 11 w 244"/>
                <a:gd name="T25" fmla="*/ 692 h 755"/>
                <a:gd name="T26" fmla="*/ 18 w 244"/>
                <a:gd name="T27" fmla="*/ 651 h 755"/>
                <a:gd name="T28" fmla="*/ 27 w 244"/>
                <a:gd name="T29" fmla="*/ 621 h 755"/>
                <a:gd name="T30" fmla="*/ 33 w 244"/>
                <a:gd name="T31" fmla="*/ 595 h 755"/>
                <a:gd name="T32" fmla="*/ 44 w 244"/>
                <a:gd name="T33" fmla="*/ 561 h 755"/>
                <a:gd name="T34" fmla="*/ 60 w 244"/>
                <a:gd name="T35" fmla="*/ 354 h 755"/>
                <a:gd name="T36" fmla="*/ 110 w 244"/>
                <a:gd name="T37" fmla="*/ 0 h 755"/>
                <a:gd name="T38" fmla="*/ 244 w 244"/>
                <a:gd name="T39" fmla="*/ 2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755">
                  <a:moveTo>
                    <a:pt x="244" y="27"/>
                  </a:moveTo>
                  <a:cubicBezTo>
                    <a:pt x="244" y="27"/>
                    <a:pt x="218" y="101"/>
                    <a:pt x="206" y="118"/>
                  </a:cubicBezTo>
                  <a:cubicBezTo>
                    <a:pt x="195" y="135"/>
                    <a:pt x="187" y="166"/>
                    <a:pt x="187" y="166"/>
                  </a:cubicBezTo>
                  <a:cubicBezTo>
                    <a:pt x="177" y="229"/>
                    <a:pt x="177" y="229"/>
                    <a:pt x="177" y="229"/>
                  </a:cubicBezTo>
                  <a:cubicBezTo>
                    <a:pt x="175" y="243"/>
                    <a:pt x="174" y="258"/>
                    <a:pt x="174" y="272"/>
                  </a:cubicBezTo>
                  <a:cubicBezTo>
                    <a:pt x="174" y="286"/>
                    <a:pt x="148" y="493"/>
                    <a:pt x="148" y="493"/>
                  </a:cubicBezTo>
                  <a:cubicBezTo>
                    <a:pt x="107" y="545"/>
                    <a:pt x="107" y="545"/>
                    <a:pt x="107" y="545"/>
                  </a:cubicBezTo>
                  <a:cubicBezTo>
                    <a:pt x="107" y="545"/>
                    <a:pt x="89" y="582"/>
                    <a:pt x="92" y="597"/>
                  </a:cubicBezTo>
                  <a:cubicBezTo>
                    <a:pt x="95" y="613"/>
                    <a:pt x="90" y="637"/>
                    <a:pt x="84" y="644"/>
                  </a:cubicBezTo>
                  <a:cubicBezTo>
                    <a:pt x="84" y="644"/>
                    <a:pt x="83" y="692"/>
                    <a:pt x="82" y="703"/>
                  </a:cubicBezTo>
                  <a:cubicBezTo>
                    <a:pt x="80" y="714"/>
                    <a:pt x="87" y="744"/>
                    <a:pt x="82" y="749"/>
                  </a:cubicBezTo>
                  <a:cubicBezTo>
                    <a:pt x="76" y="755"/>
                    <a:pt x="4" y="752"/>
                    <a:pt x="2" y="744"/>
                  </a:cubicBezTo>
                  <a:cubicBezTo>
                    <a:pt x="0" y="735"/>
                    <a:pt x="11" y="692"/>
                    <a:pt x="11" y="692"/>
                  </a:cubicBezTo>
                  <a:cubicBezTo>
                    <a:pt x="18" y="651"/>
                    <a:pt x="18" y="651"/>
                    <a:pt x="18" y="651"/>
                  </a:cubicBezTo>
                  <a:cubicBezTo>
                    <a:pt x="18" y="651"/>
                    <a:pt x="30" y="629"/>
                    <a:pt x="27" y="621"/>
                  </a:cubicBezTo>
                  <a:cubicBezTo>
                    <a:pt x="24" y="614"/>
                    <a:pt x="33" y="597"/>
                    <a:pt x="33" y="595"/>
                  </a:cubicBezTo>
                  <a:cubicBezTo>
                    <a:pt x="34" y="594"/>
                    <a:pt x="47" y="570"/>
                    <a:pt x="44" y="561"/>
                  </a:cubicBezTo>
                  <a:cubicBezTo>
                    <a:pt x="42" y="551"/>
                    <a:pt x="60" y="354"/>
                    <a:pt x="60" y="354"/>
                  </a:cubicBezTo>
                  <a:cubicBezTo>
                    <a:pt x="110" y="0"/>
                    <a:pt x="110" y="0"/>
                    <a:pt x="110" y="0"/>
                  </a:cubicBezTo>
                  <a:cubicBezTo>
                    <a:pt x="244" y="27"/>
                    <a:pt x="244" y="27"/>
                    <a:pt x="244" y="27"/>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0" name="išḷïḑé"/>
            <p:cNvSpPr/>
            <p:nvPr/>
          </p:nvSpPr>
          <p:spPr bwMode="auto">
            <a:xfrm>
              <a:off x="16110" y="8753"/>
              <a:ext cx="120" cy="512"/>
            </a:xfrm>
            <a:custGeom>
              <a:avLst/>
              <a:gdLst>
                <a:gd name="T0" fmla="*/ 2 w 72"/>
                <a:gd name="T1" fmla="*/ 291 h 307"/>
                <a:gd name="T2" fmla="*/ 0 w 72"/>
                <a:gd name="T3" fmla="*/ 307 h 307"/>
                <a:gd name="T4" fmla="*/ 0 w 72"/>
                <a:gd name="T5" fmla="*/ 307 h 307"/>
                <a:gd name="T6" fmla="*/ 0 w 72"/>
                <a:gd name="T7" fmla="*/ 307 h 307"/>
                <a:gd name="T8" fmla="*/ 2 w 72"/>
                <a:gd name="T9" fmla="*/ 291 h 307"/>
                <a:gd name="T10" fmla="*/ 9 w 72"/>
                <a:gd name="T11" fmla="*/ 223 h 307"/>
                <a:gd name="T12" fmla="*/ 9 w 72"/>
                <a:gd name="T13" fmla="*/ 225 h 307"/>
                <a:gd name="T14" fmla="*/ 9 w 72"/>
                <a:gd name="T15" fmla="*/ 225 h 307"/>
                <a:gd name="T16" fmla="*/ 9 w 72"/>
                <a:gd name="T17" fmla="*/ 223 h 307"/>
                <a:gd name="T18" fmla="*/ 41 w 72"/>
                <a:gd name="T19" fmla="*/ 71 h 307"/>
                <a:gd name="T20" fmla="*/ 29 w 72"/>
                <a:gd name="T21" fmla="*/ 97 h 307"/>
                <a:gd name="T22" fmla="*/ 41 w 72"/>
                <a:gd name="T23" fmla="*/ 71 h 307"/>
                <a:gd name="T24" fmla="*/ 72 w 72"/>
                <a:gd name="T25" fmla="*/ 0 h 307"/>
                <a:gd name="T26" fmla="*/ 70 w 72"/>
                <a:gd name="T27" fmla="*/ 6 h 307"/>
                <a:gd name="T28" fmla="*/ 70 w 72"/>
                <a:gd name="T29" fmla="*/ 6 h 307"/>
                <a:gd name="T30" fmla="*/ 41 w 72"/>
                <a:gd name="T31" fmla="*/ 71 h 307"/>
                <a:gd name="T32" fmla="*/ 70 w 72"/>
                <a:gd name="T33" fmla="*/ 6 h 307"/>
                <a:gd name="T34" fmla="*/ 72 w 72"/>
                <a:gd name="T35" fmla="*/ 0 h 307"/>
                <a:gd name="T36" fmla="*/ 72 w 72"/>
                <a:gd name="T3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307">
                  <a:moveTo>
                    <a:pt x="2" y="291"/>
                  </a:moveTo>
                  <a:cubicBezTo>
                    <a:pt x="1" y="296"/>
                    <a:pt x="1" y="302"/>
                    <a:pt x="0" y="307"/>
                  </a:cubicBezTo>
                  <a:cubicBezTo>
                    <a:pt x="0" y="307"/>
                    <a:pt x="0" y="307"/>
                    <a:pt x="0" y="307"/>
                  </a:cubicBezTo>
                  <a:cubicBezTo>
                    <a:pt x="0" y="307"/>
                    <a:pt x="0" y="307"/>
                    <a:pt x="0" y="307"/>
                  </a:cubicBezTo>
                  <a:cubicBezTo>
                    <a:pt x="1" y="302"/>
                    <a:pt x="1" y="296"/>
                    <a:pt x="2" y="291"/>
                  </a:cubicBezTo>
                  <a:moveTo>
                    <a:pt x="9" y="223"/>
                  </a:moveTo>
                  <a:cubicBezTo>
                    <a:pt x="9" y="224"/>
                    <a:pt x="9" y="224"/>
                    <a:pt x="9" y="225"/>
                  </a:cubicBezTo>
                  <a:cubicBezTo>
                    <a:pt x="9" y="225"/>
                    <a:pt x="9" y="225"/>
                    <a:pt x="9" y="225"/>
                  </a:cubicBezTo>
                  <a:cubicBezTo>
                    <a:pt x="9" y="224"/>
                    <a:pt x="9" y="224"/>
                    <a:pt x="9" y="223"/>
                  </a:cubicBezTo>
                  <a:moveTo>
                    <a:pt x="41" y="71"/>
                  </a:moveTo>
                  <a:cubicBezTo>
                    <a:pt x="37" y="79"/>
                    <a:pt x="32" y="88"/>
                    <a:pt x="29" y="97"/>
                  </a:cubicBezTo>
                  <a:cubicBezTo>
                    <a:pt x="33" y="88"/>
                    <a:pt x="37" y="79"/>
                    <a:pt x="41" y="71"/>
                  </a:cubicBezTo>
                  <a:moveTo>
                    <a:pt x="72" y="0"/>
                  </a:moveTo>
                  <a:cubicBezTo>
                    <a:pt x="71" y="2"/>
                    <a:pt x="70" y="4"/>
                    <a:pt x="70" y="6"/>
                  </a:cubicBezTo>
                  <a:cubicBezTo>
                    <a:pt x="70" y="6"/>
                    <a:pt x="70" y="6"/>
                    <a:pt x="70" y="6"/>
                  </a:cubicBezTo>
                  <a:cubicBezTo>
                    <a:pt x="61" y="29"/>
                    <a:pt x="48" y="61"/>
                    <a:pt x="41" y="71"/>
                  </a:cubicBezTo>
                  <a:cubicBezTo>
                    <a:pt x="48" y="61"/>
                    <a:pt x="61" y="29"/>
                    <a:pt x="70" y="6"/>
                  </a:cubicBezTo>
                  <a:cubicBezTo>
                    <a:pt x="70" y="4"/>
                    <a:pt x="71" y="2"/>
                    <a:pt x="72" y="0"/>
                  </a:cubicBezTo>
                  <a:cubicBezTo>
                    <a:pt x="72" y="0"/>
                    <a:pt x="72" y="0"/>
                    <a:pt x="72"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1" name="îşļíḓe"/>
            <p:cNvSpPr/>
            <p:nvPr/>
          </p:nvSpPr>
          <p:spPr bwMode="auto">
            <a:xfrm>
              <a:off x="16064" y="8755"/>
              <a:ext cx="162" cy="510"/>
            </a:xfrm>
            <a:custGeom>
              <a:avLst/>
              <a:gdLst>
                <a:gd name="T0" fmla="*/ 0 w 97"/>
                <a:gd name="T1" fmla="*/ 0 h 305"/>
                <a:gd name="T2" fmla="*/ 0 w 97"/>
                <a:gd name="T3" fmla="*/ 0 h 305"/>
                <a:gd name="T4" fmla="*/ 0 w 97"/>
                <a:gd name="T5" fmla="*/ 1 h 305"/>
                <a:gd name="T6" fmla="*/ 10 w 97"/>
                <a:gd name="T7" fmla="*/ 109 h 305"/>
                <a:gd name="T8" fmla="*/ 20 w 97"/>
                <a:gd name="T9" fmla="*/ 203 h 305"/>
                <a:gd name="T10" fmla="*/ 19 w 97"/>
                <a:gd name="T11" fmla="*/ 252 h 305"/>
                <a:gd name="T12" fmla="*/ 27 w 97"/>
                <a:gd name="T13" fmla="*/ 305 h 305"/>
                <a:gd name="T14" fmla="*/ 29 w 97"/>
                <a:gd name="T15" fmla="*/ 289 h 305"/>
                <a:gd name="T16" fmla="*/ 36 w 97"/>
                <a:gd name="T17" fmla="*/ 223 h 305"/>
                <a:gd name="T18" fmla="*/ 36 w 97"/>
                <a:gd name="T19" fmla="*/ 223 h 305"/>
                <a:gd name="T20" fmla="*/ 36 w 97"/>
                <a:gd name="T21" fmla="*/ 223 h 305"/>
                <a:gd name="T22" fmla="*/ 36 w 97"/>
                <a:gd name="T23" fmla="*/ 221 h 305"/>
                <a:gd name="T24" fmla="*/ 39 w 97"/>
                <a:gd name="T25" fmla="*/ 180 h 305"/>
                <a:gd name="T26" fmla="*/ 49 w 97"/>
                <a:gd name="T27" fmla="*/ 117 h 305"/>
                <a:gd name="T28" fmla="*/ 56 w 97"/>
                <a:gd name="T29" fmla="*/ 95 h 305"/>
                <a:gd name="T30" fmla="*/ 68 w 97"/>
                <a:gd name="T31" fmla="*/ 69 h 305"/>
                <a:gd name="T32" fmla="*/ 68 w 97"/>
                <a:gd name="T33" fmla="*/ 69 h 305"/>
                <a:gd name="T34" fmla="*/ 68 w 97"/>
                <a:gd name="T35" fmla="*/ 69 h 305"/>
                <a:gd name="T36" fmla="*/ 97 w 97"/>
                <a:gd name="T37" fmla="*/ 4 h 305"/>
                <a:gd name="T38" fmla="*/ 0 w 97"/>
                <a:gd name="T39"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305">
                  <a:moveTo>
                    <a:pt x="0" y="0"/>
                  </a:moveTo>
                  <a:cubicBezTo>
                    <a:pt x="0" y="0"/>
                    <a:pt x="0" y="0"/>
                    <a:pt x="0" y="0"/>
                  </a:cubicBezTo>
                  <a:cubicBezTo>
                    <a:pt x="0" y="0"/>
                    <a:pt x="0" y="1"/>
                    <a:pt x="0" y="1"/>
                  </a:cubicBezTo>
                  <a:cubicBezTo>
                    <a:pt x="0" y="34"/>
                    <a:pt x="5" y="93"/>
                    <a:pt x="10" y="109"/>
                  </a:cubicBezTo>
                  <a:cubicBezTo>
                    <a:pt x="17" y="131"/>
                    <a:pt x="23" y="197"/>
                    <a:pt x="20" y="203"/>
                  </a:cubicBezTo>
                  <a:cubicBezTo>
                    <a:pt x="18" y="210"/>
                    <a:pt x="19" y="252"/>
                    <a:pt x="19" y="252"/>
                  </a:cubicBezTo>
                  <a:cubicBezTo>
                    <a:pt x="24" y="270"/>
                    <a:pt x="26" y="287"/>
                    <a:pt x="27" y="305"/>
                  </a:cubicBezTo>
                  <a:cubicBezTo>
                    <a:pt x="28" y="300"/>
                    <a:pt x="28" y="294"/>
                    <a:pt x="29" y="289"/>
                  </a:cubicBezTo>
                  <a:cubicBezTo>
                    <a:pt x="33" y="255"/>
                    <a:pt x="36" y="228"/>
                    <a:pt x="36" y="223"/>
                  </a:cubicBezTo>
                  <a:cubicBezTo>
                    <a:pt x="36" y="223"/>
                    <a:pt x="36" y="223"/>
                    <a:pt x="36" y="223"/>
                  </a:cubicBezTo>
                  <a:cubicBezTo>
                    <a:pt x="36" y="223"/>
                    <a:pt x="36" y="223"/>
                    <a:pt x="36" y="223"/>
                  </a:cubicBezTo>
                  <a:cubicBezTo>
                    <a:pt x="36" y="222"/>
                    <a:pt x="36" y="222"/>
                    <a:pt x="36" y="221"/>
                  </a:cubicBezTo>
                  <a:cubicBezTo>
                    <a:pt x="36" y="208"/>
                    <a:pt x="37" y="194"/>
                    <a:pt x="39" y="180"/>
                  </a:cubicBezTo>
                  <a:cubicBezTo>
                    <a:pt x="49" y="117"/>
                    <a:pt x="49" y="117"/>
                    <a:pt x="49" y="117"/>
                  </a:cubicBezTo>
                  <a:cubicBezTo>
                    <a:pt x="49" y="117"/>
                    <a:pt x="52" y="107"/>
                    <a:pt x="56" y="95"/>
                  </a:cubicBezTo>
                  <a:cubicBezTo>
                    <a:pt x="59" y="86"/>
                    <a:pt x="64" y="77"/>
                    <a:pt x="68" y="69"/>
                  </a:cubicBezTo>
                  <a:cubicBezTo>
                    <a:pt x="68" y="69"/>
                    <a:pt x="68" y="69"/>
                    <a:pt x="68" y="69"/>
                  </a:cubicBezTo>
                  <a:cubicBezTo>
                    <a:pt x="68" y="69"/>
                    <a:pt x="68" y="69"/>
                    <a:pt x="68" y="69"/>
                  </a:cubicBezTo>
                  <a:cubicBezTo>
                    <a:pt x="75" y="59"/>
                    <a:pt x="88" y="27"/>
                    <a:pt x="97" y="4"/>
                  </a:cubicBezTo>
                  <a:cubicBezTo>
                    <a:pt x="70" y="2"/>
                    <a:pt x="34" y="1"/>
                    <a:pt x="0"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3" name="îṣḻîdê"/>
            <p:cNvSpPr/>
            <p:nvPr/>
          </p:nvSpPr>
          <p:spPr bwMode="auto">
            <a:xfrm>
              <a:off x="15907" y="9313"/>
              <a:ext cx="99" cy="304"/>
            </a:xfrm>
            <a:custGeom>
              <a:avLst/>
              <a:gdLst>
                <a:gd name="T0" fmla="*/ 58 w 59"/>
                <a:gd name="T1" fmla="*/ 174 h 182"/>
                <a:gd name="T2" fmla="*/ 55 w 59"/>
                <a:gd name="T3" fmla="*/ 182 h 182"/>
                <a:gd name="T4" fmla="*/ 59 w 59"/>
                <a:gd name="T5" fmla="*/ 174 h 182"/>
                <a:gd name="T6" fmla="*/ 58 w 59"/>
                <a:gd name="T7" fmla="*/ 174 h 182"/>
                <a:gd name="T8" fmla="*/ 13 w 59"/>
                <a:gd name="T9" fmla="*/ 0 h 182"/>
                <a:gd name="T10" fmla="*/ 13 w 59"/>
                <a:gd name="T11" fmla="*/ 1 h 182"/>
                <a:gd name="T12" fmla="*/ 0 w 59"/>
                <a:gd name="T13" fmla="*/ 176 h 182"/>
                <a:gd name="T14" fmla="*/ 13 w 59"/>
                <a:gd name="T15" fmla="*/ 1 h 182"/>
                <a:gd name="T16" fmla="*/ 13 w 59"/>
                <a:gd name="T17" fmla="*/ 1 h 182"/>
                <a:gd name="T18" fmla="*/ 13 w 59"/>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82">
                  <a:moveTo>
                    <a:pt x="58" y="174"/>
                  </a:moveTo>
                  <a:cubicBezTo>
                    <a:pt x="57" y="176"/>
                    <a:pt x="56" y="179"/>
                    <a:pt x="55" y="182"/>
                  </a:cubicBezTo>
                  <a:cubicBezTo>
                    <a:pt x="56" y="179"/>
                    <a:pt x="57" y="176"/>
                    <a:pt x="59" y="174"/>
                  </a:cubicBezTo>
                  <a:cubicBezTo>
                    <a:pt x="58" y="174"/>
                    <a:pt x="58" y="174"/>
                    <a:pt x="58" y="174"/>
                  </a:cubicBezTo>
                  <a:moveTo>
                    <a:pt x="13" y="0"/>
                  </a:moveTo>
                  <a:cubicBezTo>
                    <a:pt x="13" y="0"/>
                    <a:pt x="13" y="0"/>
                    <a:pt x="13" y="1"/>
                  </a:cubicBezTo>
                  <a:cubicBezTo>
                    <a:pt x="9" y="53"/>
                    <a:pt x="0" y="159"/>
                    <a:pt x="0" y="176"/>
                  </a:cubicBezTo>
                  <a:cubicBezTo>
                    <a:pt x="0" y="159"/>
                    <a:pt x="9" y="53"/>
                    <a:pt x="13" y="1"/>
                  </a:cubicBezTo>
                  <a:cubicBezTo>
                    <a:pt x="13" y="1"/>
                    <a:pt x="13" y="1"/>
                    <a:pt x="13" y="1"/>
                  </a:cubicBezTo>
                  <a:cubicBezTo>
                    <a:pt x="13" y="1"/>
                    <a:pt x="13"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4" name="ïṩļíḍe"/>
            <p:cNvSpPr/>
            <p:nvPr/>
          </p:nvSpPr>
          <p:spPr bwMode="auto">
            <a:xfrm>
              <a:off x="15881" y="9645"/>
              <a:ext cx="21" cy="46"/>
            </a:xfrm>
            <a:custGeom>
              <a:avLst/>
              <a:gdLst>
                <a:gd name="T0" fmla="*/ 12 w 12"/>
                <a:gd name="T1" fmla="*/ 0 h 27"/>
                <a:gd name="T2" fmla="*/ 12 w 12"/>
                <a:gd name="T3" fmla="*/ 0 h 27"/>
                <a:gd name="T4" fmla="*/ 5 w 12"/>
                <a:gd name="T5" fmla="*/ 14 h 27"/>
                <a:gd name="T6" fmla="*/ 0 w 12"/>
                <a:gd name="T7" fmla="*/ 27 h 27"/>
                <a:gd name="T8" fmla="*/ 0 w 12"/>
                <a:gd name="T9" fmla="*/ 27 h 27"/>
                <a:gd name="T10" fmla="*/ 5 w 12"/>
                <a:gd name="T11" fmla="*/ 14 h 27"/>
                <a:gd name="T12" fmla="*/ 12 w 12"/>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2" h="27">
                  <a:moveTo>
                    <a:pt x="12" y="0"/>
                  </a:moveTo>
                  <a:cubicBezTo>
                    <a:pt x="12" y="0"/>
                    <a:pt x="12" y="0"/>
                    <a:pt x="12" y="0"/>
                  </a:cubicBezTo>
                  <a:cubicBezTo>
                    <a:pt x="9" y="7"/>
                    <a:pt x="5" y="14"/>
                    <a:pt x="5" y="14"/>
                  </a:cubicBezTo>
                  <a:cubicBezTo>
                    <a:pt x="5" y="15"/>
                    <a:pt x="2" y="21"/>
                    <a:pt x="0" y="27"/>
                  </a:cubicBezTo>
                  <a:cubicBezTo>
                    <a:pt x="0" y="27"/>
                    <a:pt x="0" y="27"/>
                    <a:pt x="0" y="27"/>
                  </a:cubicBezTo>
                  <a:cubicBezTo>
                    <a:pt x="2" y="21"/>
                    <a:pt x="5" y="15"/>
                    <a:pt x="5" y="14"/>
                  </a:cubicBezTo>
                  <a:cubicBezTo>
                    <a:pt x="5" y="14"/>
                    <a:pt x="9" y="7"/>
                    <a:pt x="1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5" name="íŝlîḋè"/>
            <p:cNvSpPr/>
            <p:nvPr/>
          </p:nvSpPr>
          <p:spPr bwMode="auto">
            <a:xfrm>
              <a:off x="15902" y="9615"/>
              <a:ext cx="8" cy="31"/>
            </a:xfrm>
            <a:custGeom>
              <a:avLst/>
              <a:gdLst>
                <a:gd name="T0" fmla="*/ 5 w 5"/>
                <a:gd name="T1" fmla="*/ 0 h 18"/>
                <a:gd name="T2" fmla="*/ 0 w 5"/>
                <a:gd name="T3" fmla="*/ 18 h 18"/>
                <a:gd name="T4" fmla="*/ 0 w 5"/>
                <a:gd name="T5" fmla="*/ 18 h 18"/>
                <a:gd name="T6" fmla="*/ 5 w 5"/>
                <a:gd name="T7" fmla="*/ 0 h 18"/>
              </a:gdLst>
              <a:ahLst/>
              <a:cxnLst>
                <a:cxn ang="0">
                  <a:pos x="T0" y="T1"/>
                </a:cxn>
                <a:cxn ang="0">
                  <a:pos x="T2" y="T3"/>
                </a:cxn>
                <a:cxn ang="0">
                  <a:pos x="T4" y="T5"/>
                </a:cxn>
                <a:cxn ang="0">
                  <a:pos x="T6" y="T7"/>
                </a:cxn>
              </a:cxnLst>
              <a:rect l="0" t="0" r="r" b="b"/>
              <a:pathLst>
                <a:path w="5" h="18">
                  <a:moveTo>
                    <a:pt x="5" y="0"/>
                  </a:moveTo>
                  <a:cubicBezTo>
                    <a:pt x="5" y="5"/>
                    <a:pt x="2" y="12"/>
                    <a:pt x="0" y="18"/>
                  </a:cubicBezTo>
                  <a:cubicBezTo>
                    <a:pt x="0" y="18"/>
                    <a:pt x="0" y="18"/>
                    <a:pt x="0" y="18"/>
                  </a:cubicBezTo>
                  <a:cubicBezTo>
                    <a:pt x="2" y="12"/>
                    <a:pt x="5" y="5"/>
                    <a:pt x="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6" name="îṩļíďê"/>
            <p:cNvSpPr/>
            <p:nvPr/>
          </p:nvSpPr>
          <p:spPr bwMode="auto">
            <a:xfrm>
              <a:off x="15988" y="9668"/>
              <a:ext cx="2" cy="23"/>
            </a:xfrm>
            <a:custGeom>
              <a:avLst/>
              <a:gdLst>
                <a:gd name="T0" fmla="*/ 0 w 1"/>
                <a:gd name="T1" fmla="*/ 0 h 13"/>
                <a:gd name="T2" fmla="*/ 0 w 1"/>
                <a:gd name="T3" fmla="*/ 2 h 13"/>
                <a:gd name="T4" fmla="*/ 1 w 1"/>
                <a:gd name="T5" fmla="*/ 13 h 13"/>
                <a:gd name="T6" fmla="*/ 0 w 1"/>
                <a:gd name="T7" fmla="*/ 2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1"/>
                    <a:pt x="0" y="2"/>
                    <a:pt x="0" y="2"/>
                  </a:cubicBezTo>
                  <a:cubicBezTo>
                    <a:pt x="1" y="5"/>
                    <a:pt x="1" y="9"/>
                    <a:pt x="1" y="13"/>
                  </a:cubicBezTo>
                  <a:cubicBezTo>
                    <a:pt x="1" y="9"/>
                    <a:pt x="1" y="5"/>
                    <a:pt x="0" y="2"/>
                  </a:cubicBezTo>
                  <a:cubicBezTo>
                    <a:pt x="0" y="1"/>
                    <a:pt x="0" y="1"/>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7" name="iṧḷîḓê"/>
            <p:cNvSpPr/>
            <p:nvPr/>
          </p:nvSpPr>
          <p:spPr bwMode="auto">
            <a:xfrm>
              <a:off x="15837" y="9691"/>
              <a:ext cx="138" cy="222"/>
            </a:xfrm>
            <a:custGeom>
              <a:avLst/>
              <a:gdLst>
                <a:gd name="T0" fmla="*/ 79 w 82"/>
                <a:gd name="T1" fmla="*/ 97 h 133"/>
                <a:gd name="T2" fmla="*/ 82 w 82"/>
                <a:gd name="T3" fmla="*/ 133 h 133"/>
                <a:gd name="T4" fmla="*/ 79 w 82"/>
                <a:gd name="T5" fmla="*/ 97 h 133"/>
                <a:gd name="T6" fmla="*/ 25 w 82"/>
                <a:gd name="T7" fmla="*/ 14 h 133"/>
                <a:gd name="T8" fmla="*/ 16 w 82"/>
                <a:gd name="T9" fmla="*/ 43 h 133"/>
                <a:gd name="T10" fmla="*/ 9 w 82"/>
                <a:gd name="T11" fmla="*/ 84 h 133"/>
                <a:gd name="T12" fmla="*/ 0 w 82"/>
                <a:gd name="T13" fmla="*/ 133 h 133"/>
                <a:gd name="T14" fmla="*/ 9 w 82"/>
                <a:gd name="T15" fmla="*/ 84 h 133"/>
                <a:gd name="T16" fmla="*/ 16 w 82"/>
                <a:gd name="T17" fmla="*/ 43 h 133"/>
                <a:gd name="T18" fmla="*/ 25 w 82"/>
                <a:gd name="T19" fmla="*/ 14 h 133"/>
                <a:gd name="T20" fmla="*/ 26 w 82"/>
                <a:gd name="T21" fmla="*/ 0 h 133"/>
                <a:gd name="T22" fmla="*/ 26 w 82"/>
                <a:gd name="T23" fmla="*/ 0 h 133"/>
                <a:gd name="T24" fmla="*/ 25 w 82"/>
                <a:gd name="T25" fmla="*/ 13 h 133"/>
                <a:gd name="T26" fmla="*/ 26 w 82"/>
                <a:gd name="T2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3">
                  <a:moveTo>
                    <a:pt x="79" y="97"/>
                  </a:moveTo>
                  <a:cubicBezTo>
                    <a:pt x="79" y="106"/>
                    <a:pt x="82" y="123"/>
                    <a:pt x="82" y="133"/>
                  </a:cubicBezTo>
                  <a:cubicBezTo>
                    <a:pt x="82" y="123"/>
                    <a:pt x="79" y="106"/>
                    <a:pt x="79" y="97"/>
                  </a:cubicBezTo>
                  <a:moveTo>
                    <a:pt x="25" y="14"/>
                  </a:moveTo>
                  <a:cubicBezTo>
                    <a:pt x="28" y="21"/>
                    <a:pt x="16" y="43"/>
                    <a:pt x="16" y="43"/>
                  </a:cubicBezTo>
                  <a:cubicBezTo>
                    <a:pt x="9" y="84"/>
                    <a:pt x="9" y="84"/>
                    <a:pt x="9" y="84"/>
                  </a:cubicBezTo>
                  <a:cubicBezTo>
                    <a:pt x="9" y="84"/>
                    <a:pt x="0" y="120"/>
                    <a:pt x="0" y="133"/>
                  </a:cubicBezTo>
                  <a:cubicBezTo>
                    <a:pt x="0" y="120"/>
                    <a:pt x="9" y="84"/>
                    <a:pt x="9" y="84"/>
                  </a:cubicBezTo>
                  <a:cubicBezTo>
                    <a:pt x="16" y="43"/>
                    <a:pt x="16" y="43"/>
                    <a:pt x="16" y="43"/>
                  </a:cubicBezTo>
                  <a:cubicBezTo>
                    <a:pt x="16" y="43"/>
                    <a:pt x="28" y="21"/>
                    <a:pt x="25" y="14"/>
                  </a:cubicBezTo>
                  <a:moveTo>
                    <a:pt x="26" y="0"/>
                  </a:moveTo>
                  <a:cubicBezTo>
                    <a:pt x="26" y="0"/>
                    <a:pt x="26" y="0"/>
                    <a:pt x="26" y="0"/>
                  </a:cubicBezTo>
                  <a:cubicBezTo>
                    <a:pt x="25" y="4"/>
                    <a:pt x="24" y="10"/>
                    <a:pt x="25" y="13"/>
                  </a:cubicBezTo>
                  <a:cubicBezTo>
                    <a:pt x="24" y="10"/>
                    <a:pt x="25" y="4"/>
                    <a:pt x="26"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8" name="išļïḋê"/>
            <p:cNvSpPr/>
            <p:nvPr/>
          </p:nvSpPr>
          <p:spPr bwMode="auto">
            <a:xfrm>
              <a:off x="15837" y="9315"/>
              <a:ext cx="168" cy="617"/>
            </a:xfrm>
            <a:custGeom>
              <a:avLst/>
              <a:gdLst>
                <a:gd name="T0" fmla="*/ 55 w 100"/>
                <a:gd name="T1" fmla="*/ 0 h 369"/>
                <a:gd name="T2" fmla="*/ 42 w 100"/>
                <a:gd name="T3" fmla="*/ 175 h 369"/>
                <a:gd name="T4" fmla="*/ 42 w 100"/>
                <a:gd name="T5" fmla="*/ 178 h 369"/>
                <a:gd name="T6" fmla="*/ 43 w 100"/>
                <a:gd name="T7" fmla="*/ 180 h 369"/>
                <a:gd name="T8" fmla="*/ 38 w 100"/>
                <a:gd name="T9" fmla="*/ 198 h 369"/>
                <a:gd name="T10" fmla="*/ 31 w 100"/>
                <a:gd name="T11" fmla="*/ 212 h 369"/>
                <a:gd name="T12" fmla="*/ 26 w 100"/>
                <a:gd name="T13" fmla="*/ 225 h 369"/>
                <a:gd name="T14" fmla="*/ 25 w 100"/>
                <a:gd name="T15" fmla="*/ 238 h 369"/>
                <a:gd name="T16" fmla="*/ 25 w 100"/>
                <a:gd name="T17" fmla="*/ 238 h 369"/>
                <a:gd name="T18" fmla="*/ 25 w 100"/>
                <a:gd name="T19" fmla="*/ 239 h 369"/>
                <a:gd name="T20" fmla="*/ 16 w 100"/>
                <a:gd name="T21" fmla="*/ 268 h 369"/>
                <a:gd name="T22" fmla="*/ 9 w 100"/>
                <a:gd name="T23" fmla="*/ 309 h 369"/>
                <a:gd name="T24" fmla="*/ 0 w 100"/>
                <a:gd name="T25" fmla="*/ 358 h 369"/>
                <a:gd name="T26" fmla="*/ 0 w 100"/>
                <a:gd name="T27" fmla="*/ 360 h 369"/>
                <a:gd name="T28" fmla="*/ 55 w 100"/>
                <a:gd name="T29" fmla="*/ 369 h 369"/>
                <a:gd name="T30" fmla="*/ 80 w 100"/>
                <a:gd name="T31" fmla="*/ 366 h 369"/>
                <a:gd name="T32" fmla="*/ 82 w 100"/>
                <a:gd name="T33" fmla="*/ 358 h 369"/>
                <a:gd name="T34" fmla="*/ 79 w 100"/>
                <a:gd name="T35" fmla="*/ 322 h 369"/>
                <a:gd name="T36" fmla="*/ 80 w 100"/>
                <a:gd name="T37" fmla="*/ 320 h 369"/>
                <a:gd name="T38" fmla="*/ 82 w 100"/>
                <a:gd name="T39" fmla="*/ 261 h 369"/>
                <a:gd name="T40" fmla="*/ 91 w 100"/>
                <a:gd name="T41" fmla="*/ 225 h 369"/>
                <a:gd name="T42" fmla="*/ 90 w 100"/>
                <a:gd name="T43" fmla="*/ 214 h 369"/>
                <a:gd name="T44" fmla="*/ 90 w 100"/>
                <a:gd name="T45" fmla="*/ 212 h 369"/>
                <a:gd name="T46" fmla="*/ 97 w 100"/>
                <a:gd name="T47" fmla="*/ 181 h 369"/>
                <a:gd name="T48" fmla="*/ 100 w 100"/>
                <a:gd name="T49" fmla="*/ 173 h 369"/>
                <a:gd name="T50" fmla="*/ 93 w 100"/>
                <a:gd name="T51" fmla="*/ 151 h 369"/>
                <a:gd name="T52" fmla="*/ 55 w 100"/>
                <a:gd name="T5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69">
                  <a:moveTo>
                    <a:pt x="55" y="0"/>
                  </a:moveTo>
                  <a:cubicBezTo>
                    <a:pt x="51" y="52"/>
                    <a:pt x="42" y="158"/>
                    <a:pt x="42" y="175"/>
                  </a:cubicBezTo>
                  <a:cubicBezTo>
                    <a:pt x="42" y="176"/>
                    <a:pt x="42" y="177"/>
                    <a:pt x="42" y="178"/>
                  </a:cubicBezTo>
                  <a:cubicBezTo>
                    <a:pt x="43" y="178"/>
                    <a:pt x="43" y="179"/>
                    <a:pt x="43" y="180"/>
                  </a:cubicBezTo>
                  <a:cubicBezTo>
                    <a:pt x="43" y="185"/>
                    <a:pt x="40" y="192"/>
                    <a:pt x="38" y="198"/>
                  </a:cubicBezTo>
                  <a:cubicBezTo>
                    <a:pt x="35" y="205"/>
                    <a:pt x="31" y="212"/>
                    <a:pt x="31" y="212"/>
                  </a:cubicBezTo>
                  <a:cubicBezTo>
                    <a:pt x="31" y="213"/>
                    <a:pt x="28" y="219"/>
                    <a:pt x="26" y="225"/>
                  </a:cubicBezTo>
                  <a:cubicBezTo>
                    <a:pt x="25" y="229"/>
                    <a:pt x="24" y="235"/>
                    <a:pt x="25" y="238"/>
                  </a:cubicBezTo>
                  <a:cubicBezTo>
                    <a:pt x="25" y="238"/>
                    <a:pt x="25" y="238"/>
                    <a:pt x="25" y="238"/>
                  </a:cubicBezTo>
                  <a:cubicBezTo>
                    <a:pt x="25" y="238"/>
                    <a:pt x="25" y="238"/>
                    <a:pt x="25" y="239"/>
                  </a:cubicBezTo>
                  <a:cubicBezTo>
                    <a:pt x="28" y="246"/>
                    <a:pt x="16" y="268"/>
                    <a:pt x="16" y="268"/>
                  </a:cubicBezTo>
                  <a:cubicBezTo>
                    <a:pt x="9" y="309"/>
                    <a:pt x="9" y="309"/>
                    <a:pt x="9" y="309"/>
                  </a:cubicBezTo>
                  <a:cubicBezTo>
                    <a:pt x="9" y="309"/>
                    <a:pt x="0" y="345"/>
                    <a:pt x="0" y="358"/>
                  </a:cubicBezTo>
                  <a:cubicBezTo>
                    <a:pt x="0" y="359"/>
                    <a:pt x="0" y="360"/>
                    <a:pt x="0" y="360"/>
                  </a:cubicBezTo>
                  <a:cubicBezTo>
                    <a:pt x="2" y="366"/>
                    <a:pt x="32" y="369"/>
                    <a:pt x="55" y="369"/>
                  </a:cubicBezTo>
                  <a:cubicBezTo>
                    <a:pt x="67" y="369"/>
                    <a:pt x="78" y="368"/>
                    <a:pt x="80" y="366"/>
                  </a:cubicBezTo>
                  <a:cubicBezTo>
                    <a:pt x="81" y="365"/>
                    <a:pt x="82" y="362"/>
                    <a:pt x="82" y="358"/>
                  </a:cubicBezTo>
                  <a:cubicBezTo>
                    <a:pt x="82" y="348"/>
                    <a:pt x="79" y="331"/>
                    <a:pt x="79" y="322"/>
                  </a:cubicBezTo>
                  <a:cubicBezTo>
                    <a:pt x="79" y="321"/>
                    <a:pt x="80" y="320"/>
                    <a:pt x="80" y="320"/>
                  </a:cubicBezTo>
                  <a:cubicBezTo>
                    <a:pt x="81" y="309"/>
                    <a:pt x="82" y="261"/>
                    <a:pt x="82" y="261"/>
                  </a:cubicBezTo>
                  <a:cubicBezTo>
                    <a:pt x="87" y="255"/>
                    <a:pt x="91" y="239"/>
                    <a:pt x="91" y="225"/>
                  </a:cubicBezTo>
                  <a:cubicBezTo>
                    <a:pt x="91" y="221"/>
                    <a:pt x="91" y="217"/>
                    <a:pt x="90" y="214"/>
                  </a:cubicBezTo>
                  <a:cubicBezTo>
                    <a:pt x="90" y="214"/>
                    <a:pt x="90" y="213"/>
                    <a:pt x="90" y="212"/>
                  </a:cubicBezTo>
                  <a:cubicBezTo>
                    <a:pt x="89" y="204"/>
                    <a:pt x="93" y="191"/>
                    <a:pt x="97" y="181"/>
                  </a:cubicBezTo>
                  <a:cubicBezTo>
                    <a:pt x="98" y="178"/>
                    <a:pt x="99" y="175"/>
                    <a:pt x="100" y="173"/>
                  </a:cubicBezTo>
                  <a:cubicBezTo>
                    <a:pt x="93" y="151"/>
                    <a:pt x="93" y="151"/>
                    <a:pt x="93" y="151"/>
                  </a:cubicBezTo>
                  <a:cubicBezTo>
                    <a:pt x="82" y="126"/>
                    <a:pt x="66" y="54"/>
                    <a:pt x="55"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9" name="iSľidê"/>
            <p:cNvSpPr/>
            <p:nvPr/>
          </p:nvSpPr>
          <p:spPr bwMode="auto">
            <a:xfrm>
              <a:off x="15814" y="8713"/>
              <a:ext cx="357" cy="1259"/>
            </a:xfrm>
            <a:custGeom>
              <a:avLst/>
              <a:gdLst>
                <a:gd name="T0" fmla="*/ 212 w 213"/>
                <a:gd name="T1" fmla="*/ 739 h 752"/>
                <a:gd name="T2" fmla="*/ 133 w 213"/>
                <a:gd name="T3" fmla="*/ 746 h 752"/>
                <a:gd name="T4" fmla="*/ 133 w 213"/>
                <a:gd name="T5" fmla="*/ 668 h 752"/>
                <a:gd name="T6" fmla="*/ 138 w 213"/>
                <a:gd name="T7" fmla="*/ 634 h 752"/>
                <a:gd name="T8" fmla="*/ 129 w 213"/>
                <a:gd name="T9" fmla="*/ 601 h 752"/>
                <a:gd name="T10" fmla="*/ 126 w 213"/>
                <a:gd name="T11" fmla="*/ 568 h 752"/>
                <a:gd name="T12" fmla="*/ 115 w 213"/>
                <a:gd name="T13" fmla="*/ 532 h 752"/>
                <a:gd name="T14" fmla="*/ 107 w 213"/>
                <a:gd name="T15" fmla="*/ 510 h 752"/>
                <a:gd name="T16" fmla="*/ 69 w 213"/>
                <a:gd name="T17" fmla="*/ 359 h 752"/>
                <a:gd name="T18" fmla="*/ 60 w 213"/>
                <a:gd name="T19" fmla="*/ 295 h 752"/>
                <a:gd name="T20" fmla="*/ 56 w 213"/>
                <a:gd name="T21" fmla="*/ 222 h 752"/>
                <a:gd name="T22" fmla="*/ 37 w 213"/>
                <a:gd name="T23" fmla="*/ 136 h 752"/>
                <a:gd name="T24" fmla="*/ 7 w 213"/>
                <a:gd name="T25" fmla="*/ 39 h 752"/>
                <a:gd name="T26" fmla="*/ 0 w 213"/>
                <a:gd name="T27" fmla="*/ 10 h 752"/>
                <a:gd name="T28" fmla="*/ 119 w 213"/>
                <a:gd name="T29" fmla="*/ 1 h 752"/>
                <a:gd name="T30" fmla="*/ 152 w 213"/>
                <a:gd name="T31" fmla="*/ 2 h 752"/>
                <a:gd name="T32" fmla="*/ 150 w 213"/>
                <a:gd name="T33" fmla="*/ 26 h 752"/>
                <a:gd name="T34" fmla="*/ 160 w 213"/>
                <a:gd name="T35" fmla="*/ 134 h 752"/>
                <a:gd name="T36" fmla="*/ 170 w 213"/>
                <a:gd name="T37" fmla="*/ 228 h 752"/>
                <a:gd name="T38" fmla="*/ 169 w 213"/>
                <a:gd name="T39" fmla="*/ 277 h 752"/>
                <a:gd name="T40" fmla="*/ 177 w 213"/>
                <a:gd name="T41" fmla="*/ 330 h 752"/>
                <a:gd name="T42" fmla="*/ 175 w 213"/>
                <a:gd name="T43" fmla="*/ 426 h 752"/>
                <a:gd name="T44" fmla="*/ 181 w 213"/>
                <a:gd name="T45" fmla="*/ 556 h 752"/>
                <a:gd name="T46" fmla="*/ 196 w 213"/>
                <a:gd name="T47" fmla="*/ 609 h 752"/>
                <a:gd name="T48" fmla="*/ 201 w 213"/>
                <a:gd name="T49" fmla="*/ 663 h 752"/>
                <a:gd name="T50" fmla="*/ 212 w 213"/>
                <a:gd name="T51" fmla="*/ 7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3" h="752">
                  <a:moveTo>
                    <a:pt x="212" y="739"/>
                  </a:moveTo>
                  <a:cubicBezTo>
                    <a:pt x="213" y="744"/>
                    <a:pt x="143" y="752"/>
                    <a:pt x="133" y="746"/>
                  </a:cubicBezTo>
                  <a:cubicBezTo>
                    <a:pt x="123" y="740"/>
                    <a:pt x="133" y="668"/>
                    <a:pt x="133" y="668"/>
                  </a:cubicBezTo>
                  <a:cubicBezTo>
                    <a:pt x="138" y="634"/>
                    <a:pt x="138" y="634"/>
                    <a:pt x="138" y="634"/>
                  </a:cubicBezTo>
                  <a:cubicBezTo>
                    <a:pt x="133" y="634"/>
                    <a:pt x="126" y="607"/>
                    <a:pt x="129" y="601"/>
                  </a:cubicBezTo>
                  <a:cubicBezTo>
                    <a:pt x="132" y="595"/>
                    <a:pt x="126" y="568"/>
                    <a:pt x="126" y="568"/>
                  </a:cubicBezTo>
                  <a:cubicBezTo>
                    <a:pt x="115" y="532"/>
                    <a:pt x="115" y="532"/>
                    <a:pt x="115" y="532"/>
                  </a:cubicBezTo>
                  <a:cubicBezTo>
                    <a:pt x="107" y="510"/>
                    <a:pt x="107" y="510"/>
                    <a:pt x="107" y="510"/>
                  </a:cubicBezTo>
                  <a:cubicBezTo>
                    <a:pt x="96" y="484"/>
                    <a:pt x="79" y="412"/>
                    <a:pt x="69" y="359"/>
                  </a:cubicBezTo>
                  <a:cubicBezTo>
                    <a:pt x="63" y="325"/>
                    <a:pt x="59" y="298"/>
                    <a:pt x="60" y="295"/>
                  </a:cubicBezTo>
                  <a:cubicBezTo>
                    <a:pt x="62" y="286"/>
                    <a:pt x="56" y="222"/>
                    <a:pt x="56" y="222"/>
                  </a:cubicBezTo>
                  <a:cubicBezTo>
                    <a:pt x="56" y="222"/>
                    <a:pt x="48" y="157"/>
                    <a:pt x="37" y="136"/>
                  </a:cubicBezTo>
                  <a:cubicBezTo>
                    <a:pt x="30" y="123"/>
                    <a:pt x="16" y="72"/>
                    <a:pt x="7" y="39"/>
                  </a:cubicBezTo>
                  <a:cubicBezTo>
                    <a:pt x="3" y="22"/>
                    <a:pt x="0" y="10"/>
                    <a:pt x="0" y="10"/>
                  </a:cubicBezTo>
                  <a:cubicBezTo>
                    <a:pt x="0" y="10"/>
                    <a:pt x="74" y="4"/>
                    <a:pt x="119" y="1"/>
                  </a:cubicBezTo>
                  <a:cubicBezTo>
                    <a:pt x="139" y="0"/>
                    <a:pt x="154" y="0"/>
                    <a:pt x="152" y="2"/>
                  </a:cubicBezTo>
                  <a:cubicBezTo>
                    <a:pt x="150" y="4"/>
                    <a:pt x="150" y="13"/>
                    <a:pt x="150" y="26"/>
                  </a:cubicBezTo>
                  <a:cubicBezTo>
                    <a:pt x="150" y="59"/>
                    <a:pt x="155" y="118"/>
                    <a:pt x="160" y="134"/>
                  </a:cubicBezTo>
                  <a:cubicBezTo>
                    <a:pt x="167" y="156"/>
                    <a:pt x="173" y="222"/>
                    <a:pt x="170" y="228"/>
                  </a:cubicBezTo>
                  <a:cubicBezTo>
                    <a:pt x="168" y="235"/>
                    <a:pt x="169" y="277"/>
                    <a:pt x="169" y="277"/>
                  </a:cubicBezTo>
                  <a:cubicBezTo>
                    <a:pt x="174" y="295"/>
                    <a:pt x="176" y="312"/>
                    <a:pt x="177" y="330"/>
                  </a:cubicBezTo>
                  <a:cubicBezTo>
                    <a:pt x="179" y="362"/>
                    <a:pt x="178" y="394"/>
                    <a:pt x="175" y="426"/>
                  </a:cubicBezTo>
                  <a:cubicBezTo>
                    <a:pt x="175" y="426"/>
                    <a:pt x="183" y="545"/>
                    <a:pt x="181" y="556"/>
                  </a:cubicBezTo>
                  <a:cubicBezTo>
                    <a:pt x="179" y="567"/>
                    <a:pt x="196" y="603"/>
                    <a:pt x="196" y="609"/>
                  </a:cubicBezTo>
                  <a:cubicBezTo>
                    <a:pt x="196" y="616"/>
                    <a:pt x="201" y="663"/>
                    <a:pt x="201" y="663"/>
                  </a:cubicBezTo>
                  <a:cubicBezTo>
                    <a:pt x="201" y="663"/>
                    <a:pt x="212" y="734"/>
                    <a:pt x="212" y="739"/>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0" name="îšľîḑê"/>
            <p:cNvSpPr/>
            <p:nvPr/>
          </p:nvSpPr>
          <p:spPr bwMode="auto">
            <a:xfrm>
              <a:off x="15927" y="7179"/>
              <a:ext cx="323" cy="480"/>
            </a:xfrm>
            <a:custGeom>
              <a:avLst/>
              <a:gdLst>
                <a:gd name="T0" fmla="*/ 184 w 193"/>
                <a:gd name="T1" fmla="*/ 228 h 287"/>
                <a:gd name="T2" fmla="*/ 175 w 193"/>
                <a:gd name="T3" fmla="*/ 237 h 287"/>
                <a:gd name="T4" fmla="*/ 170 w 193"/>
                <a:gd name="T5" fmla="*/ 243 h 287"/>
                <a:gd name="T6" fmla="*/ 138 w 193"/>
                <a:gd name="T7" fmla="*/ 278 h 287"/>
                <a:gd name="T8" fmla="*/ 55 w 193"/>
                <a:gd name="T9" fmla="*/ 287 h 287"/>
                <a:gd name="T10" fmla="*/ 11 w 193"/>
                <a:gd name="T11" fmla="*/ 275 h 287"/>
                <a:gd name="T12" fmla="*/ 0 w 193"/>
                <a:gd name="T13" fmla="*/ 272 h 287"/>
                <a:gd name="T14" fmla="*/ 2 w 193"/>
                <a:gd name="T15" fmla="*/ 224 h 287"/>
                <a:gd name="T16" fmla="*/ 28 w 193"/>
                <a:gd name="T17" fmla="*/ 137 h 287"/>
                <a:gd name="T18" fmla="*/ 46 w 193"/>
                <a:gd name="T19" fmla="*/ 114 h 287"/>
                <a:gd name="T20" fmla="*/ 54 w 193"/>
                <a:gd name="T21" fmla="*/ 94 h 287"/>
                <a:gd name="T22" fmla="*/ 55 w 193"/>
                <a:gd name="T23" fmla="*/ 91 h 287"/>
                <a:gd name="T24" fmla="*/ 63 w 193"/>
                <a:gd name="T25" fmla="*/ 55 h 287"/>
                <a:gd name="T26" fmla="*/ 88 w 193"/>
                <a:gd name="T27" fmla="*/ 42 h 287"/>
                <a:gd name="T28" fmla="*/ 170 w 193"/>
                <a:gd name="T29" fmla="*/ 55 h 287"/>
                <a:gd name="T30" fmla="*/ 161 w 193"/>
                <a:gd name="T31" fmla="*/ 80 h 287"/>
                <a:gd name="T32" fmla="*/ 160 w 193"/>
                <a:gd name="T33" fmla="*/ 83 h 287"/>
                <a:gd name="T34" fmla="*/ 163 w 193"/>
                <a:gd name="T35" fmla="*/ 143 h 287"/>
                <a:gd name="T36" fmla="*/ 166 w 193"/>
                <a:gd name="T37" fmla="*/ 148 h 287"/>
                <a:gd name="T38" fmla="*/ 172 w 193"/>
                <a:gd name="T39" fmla="*/ 154 h 287"/>
                <a:gd name="T40" fmla="*/ 181 w 193"/>
                <a:gd name="T41" fmla="*/ 214 h 287"/>
                <a:gd name="T42" fmla="*/ 182 w 193"/>
                <a:gd name="T43" fmla="*/ 219 h 287"/>
                <a:gd name="T44" fmla="*/ 184 w 193"/>
                <a:gd name="T45" fmla="*/ 2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287">
                  <a:moveTo>
                    <a:pt x="184" y="228"/>
                  </a:moveTo>
                  <a:cubicBezTo>
                    <a:pt x="175" y="237"/>
                    <a:pt x="175" y="237"/>
                    <a:pt x="175" y="237"/>
                  </a:cubicBezTo>
                  <a:cubicBezTo>
                    <a:pt x="170" y="243"/>
                    <a:pt x="170" y="243"/>
                    <a:pt x="170" y="243"/>
                  </a:cubicBezTo>
                  <a:cubicBezTo>
                    <a:pt x="138" y="278"/>
                    <a:pt x="138" y="278"/>
                    <a:pt x="138" y="278"/>
                  </a:cubicBezTo>
                  <a:cubicBezTo>
                    <a:pt x="55" y="287"/>
                    <a:pt x="55" y="287"/>
                    <a:pt x="55" y="287"/>
                  </a:cubicBezTo>
                  <a:cubicBezTo>
                    <a:pt x="11" y="275"/>
                    <a:pt x="11" y="275"/>
                    <a:pt x="11" y="275"/>
                  </a:cubicBezTo>
                  <a:cubicBezTo>
                    <a:pt x="0" y="272"/>
                    <a:pt x="0" y="272"/>
                    <a:pt x="0" y="272"/>
                  </a:cubicBezTo>
                  <a:cubicBezTo>
                    <a:pt x="0" y="272"/>
                    <a:pt x="0" y="250"/>
                    <a:pt x="2" y="224"/>
                  </a:cubicBezTo>
                  <a:cubicBezTo>
                    <a:pt x="5" y="190"/>
                    <a:pt x="12" y="148"/>
                    <a:pt x="28" y="137"/>
                  </a:cubicBezTo>
                  <a:cubicBezTo>
                    <a:pt x="36" y="131"/>
                    <a:pt x="42" y="123"/>
                    <a:pt x="46" y="114"/>
                  </a:cubicBezTo>
                  <a:cubicBezTo>
                    <a:pt x="50" y="107"/>
                    <a:pt x="52" y="101"/>
                    <a:pt x="54" y="94"/>
                  </a:cubicBezTo>
                  <a:cubicBezTo>
                    <a:pt x="55" y="93"/>
                    <a:pt x="55" y="92"/>
                    <a:pt x="55" y="91"/>
                  </a:cubicBezTo>
                  <a:cubicBezTo>
                    <a:pt x="59" y="79"/>
                    <a:pt x="61" y="67"/>
                    <a:pt x="63" y="55"/>
                  </a:cubicBezTo>
                  <a:cubicBezTo>
                    <a:pt x="63" y="55"/>
                    <a:pt x="73" y="49"/>
                    <a:pt x="88" y="42"/>
                  </a:cubicBezTo>
                  <a:cubicBezTo>
                    <a:pt x="126" y="24"/>
                    <a:pt x="193" y="0"/>
                    <a:pt x="170" y="55"/>
                  </a:cubicBezTo>
                  <a:cubicBezTo>
                    <a:pt x="166" y="63"/>
                    <a:pt x="163" y="71"/>
                    <a:pt x="161" y="80"/>
                  </a:cubicBezTo>
                  <a:cubicBezTo>
                    <a:pt x="161" y="81"/>
                    <a:pt x="160" y="82"/>
                    <a:pt x="160" y="83"/>
                  </a:cubicBezTo>
                  <a:cubicBezTo>
                    <a:pt x="152" y="114"/>
                    <a:pt x="157" y="133"/>
                    <a:pt x="163" y="143"/>
                  </a:cubicBezTo>
                  <a:cubicBezTo>
                    <a:pt x="164" y="145"/>
                    <a:pt x="165" y="147"/>
                    <a:pt x="166" y="148"/>
                  </a:cubicBezTo>
                  <a:cubicBezTo>
                    <a:pt x="168" y="150"/>
                    <a:pt x="170" y="152"/>
                    <a:pt x="172" y="154"/>
                  </a:cubicBezTo>
                  <a:cubicBezTo>
                    <a:pt x="181" y="214"/>
                    <a:pt x="181" y="214"/>
                    <a:pt x="181" y="214"/>
                  </a:cubicBezTo>
                  <a:cubicBezTo>
                    <a:pt x="182" y="219"/>
                    <a:pt x="182" y="219"/>
                    <a:pt x="182" y="219"/>
                  </a:cubicBezTo>
                  <a:cubicBezTo>
                    <a:pt x="184" y="228"/>
                    <a:pt x="184" y="228"/>
                    <a:pt x="184" y="228"/>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1" name="íSḷíḑe"/>
            <p:cNvSpPr/>
            <p:nvPr/>
          </p:nvSpPr>
          <p:spPr bwMode="auto">
            <a:xfrm>
              <a:off x="16016" y="7334"/>
              <a:ext cx="90" cy="23"/>
            </a:xfrm>
            <a:custGeom>
              <a:avLst/>
              <a:gdLst>
                <a:gd name="T0" fmla="*/ 2 w 54"/>
                <a:gd name="T1" fmla="*/ 0 h 14"/>
                <a:gd name="T2" fmla="*/ 0 w 54"/>
                <a:gd name="T3" fmla="*/ 5 h 14"/>
                <a:gd name="T4" fmla="*/ 34 w 54"/>
                <a:gd name="T5" fmla="*/ 14 h 14"/>
                <a:gd name="T6" fmla="*/ 54 w 54"/>
                <a:gd name="T7" fmla="*/ 8 h 14"/>
                <a:gd name="T8" fmla="*/ 44 w 54"/>
                <a:gd name="T9" fmla="*/ 8 h 14"/>
                <a:gd name="T10" fmla="*/ 2 w 54"/>
                <a:gd name="T11" fmla="*/ 0 h 14"/>
              </a:gdLst>
              <a:ahLst/>
              <a:cxnLst>
                <a:cxn ang="0">
                  <a:pos x="T0" y="T1"/>
                </a:cxn>
                <a:cxn ang="0">
                  <a:pos x="T2" y="T3"/>
                </a:cxn>
                <a:cxn ang="0">
                  <a:pos x="T4" y="T5"/>
                </a:cxn>
                <a:cxn ang="0">
                  <a:pos x="T6" y="T7"/>
                </a:cxn>
                <a:cxn ang="0">
                  <a:pos x="T8" y="T9"/>
                </a:cxn>
                <a:cxn ang="0">
                  <a:pos x="T10" y="T11"/>
                </a:cxn>
              </a:cxnLst>
              <a:rect l="0" t="0" r="r" b="b"/>
              <a:pathLst>
                <a:path w="54" h="14">
                  <a:moveTo>
                    <a:pt x="2" y="0"/>
                  </a:moveTo>
                  <a:cubicBezTo>
                    <a:pt x="1" y="1"/>
                    <a:pt x="1" y="3"/>
                    <a:pt x="0" y="5"/>
                  </a:cubicBezTo>
                  <a:cubicBezTo>
                    <a:pt x="14" y="11"/>
                    <a:pt x="18" y="14"/>
                    <a:pt x="34" y="14"/>
                  </a:cubicBezTo>
                  <a:cubicBezTo>
                    <a:pt x="40" y="14"/>
                    <a:pt x="47" y="11"/>
                    <a:pt x="54" y="8"/>
                  </a:cubicBezTo>
                  <a:cubicBezTo>
                    <a:pt x="51" y="8"/>
                    <a:pt x="48" y="8"/>
                    <a:pt x="44" y="8"/>
                  </a:cubicBezTo>
                  <a:cubicBezTo>
                    <a:pt x="29" y="8"/>
                    <a:pt x="15" y="5"/>
                    <a:pt x="2"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2" name="î$ļiḑè"/>
            <p:cNvSpPr/>
            <p:nvPr/>
          </p:nvSpPr>
          <p:spPr bwMode="auto">
            <a:xfrm>
              <a:off x="15913" y="6990"/>
              <a:ext cx="355" cy="357"/>
            </a:xfrm>
            <a:custGeom>
              <a:avLst/>
              <a:gdLst>
                <a:gd name="T0" fmla="*/ 213 w 213"/>
                <a:gd name="T1" fmla="*/ 107 h 213"/>
                <a:gd name="T2" fmla="*/ 117 w 213"/>
                <a:gd name="T3" fmla="*/ 213 h 213"/>
                <a:gd name="T4" fmla="*/ 106 w 213"/>
                <a:gd name="T5" fmla="*/ 213 h 213"/>
                <a:gd name="T6" fmla="*/ 0 w 213"/>
                <a:gd name="T7" fmla="*/ 107 h 213"/>
                <a:gd name="T8" fmla="*/ 106 w 213"/>
                <a:gd name="T9" fmla="*/ 0 h 213"/>
                <a:gd name="T10" fmla="*/ 213 w 213"/>
                <a:gd name="T11" fmla="*/ 107 h 213"/>
              </a:gdLst>
              <a:ahLst/>
              <a:cxnLst>
                <a:cxn ang="0">
                  <a:pos x="T0" y="T1"/>
                </a:cxn>
                <a:cxn ang="0">
                  <a:pos x="T2" y="T3"/>
                </a:cxn>
                <a:cxn ang="0">
                  <a:pos x="T4" y="T5"/>
                </a:cxn>
                <a:cxn ang="0">
                  <a:pos x="T6" y="T7"/>
                </a:cxn>
                <a:cxn ang="0">
                  <a:pos x="T8" y="T9"/>
                </a:cxn>
                <a:cxn ang="0">
                  <a:pos x="T10" y="T11"/>
                </a:cxn>
              </a:cxnLst>
              <a:rect l="0" t="0" r="r" b="b"/>
              <a:pathLst>
                <a:path w="213" h="213">
                  <a:moveTo>
                    <a:pt x="213" y="107"/>
                  </a:moveTo>
                  <a:cubicBezTo>
                    <a:pt x="213" y="161"/>
                    <a:pt x="172" y="207"/>
                    <a:pt x="117" y="213"/>
                  </a:cubicBezTo>
                  <a:cubicBezTo>
                    <a:pt x="114" y="213"/>
                    <a:pt x="110" y="213"/>
                    <a:pt x="106" y="213"/>
                  </a:cubicBezTo>
                  <a:cubicBezTo>
                    <a:pt x="47" y="213"/>
                    <a:pt x="0" y="166"/>
                    <a:pt x="0" y="107"/>
                  </a:cubicBezTo>
                  <a:cubicBezTo>
                    <a:pt x="0" y="48"/>
                    <a:pt x="47" y="0"/>
                    <a:pt x="106" y="0"/>
                  </a:cubicBezTo>
                  <a:cubicBezTo>
                    <a:pt x="165" y="0"/>
                    <a:pt x="213" y="48"/>
                    <a:pt x="213" y="107"/>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3" name="i$ḷîḋé"/>
            <p:cNvSpPr/>
            <p:nvPr/>
          </p:nvSpPr>
          <p:spPr bwMode="auto">
            <a:xfrm>
              <a:off x="15873" y="7542"/>
              <a:ext cx="57" cy="109"/>
            </a:xfrm>
            <a:custGeom>
              <a:avLst/>
              <a:gdLst>
                <a:gd name="T0" fmla="*/ 35 w 35"/>
                <a:gd name="T1" fmla="*/ 0 h 65"/>
                <a:gd name="T2" fmla="*/ 12 w 35"/>
                <a:gd name="T3" fmla="*/ 16 h 65"/>
                <a:gd name="T4" fmla="*/ 0 w 35"/>
                <a:gd name="T5" fmla="*/ 60 h 65"/>
                <a:gd name="T6" fmla="*/ 1 w 35"/>
                <a:gd name="T7" fmla="*/ 65 h 65"/>
                <a:gd name="T8" fmla="*/ 12 w 35"/>
                <a:gd name="T9" fmla="*/ 23 h 65"/>
                <a:gd name="T10" fmla="*/ 34 w 35"/>
                <a:gd name="T11" fmla="*/ 7 h 65"/>
                <a:gd name="T12" fmla="*/ 34 w 35"/>
                <a:gd name="T13" fmla="*/ 7 h 65"/>
                <a:gd name="T14" fmla="*/ 35 w 3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5">
                  <a:moveTo>
                    <a:pt x="35" y="0"/>
                  </a:moveTo>
                  <a:cubicBezTo>
                    <a:pt x="12" y="16"/>
                    <a:pt x="12" y="16"/>
                    <a:pt x="12" y="16"/>
                  </a:cubicBezTo>
                  <a:cubicBezTo>
                    <a:pt x="0" y="60"/>
                    <a:pt x="0" y="60"/>
                    <a:pt x="0" y="60"/>
                  </a:cubicBezTo>
                  <a:cubicBezTo>
                    <a:pt x="0" y="60"/>
                    <a:pt x="0" y="62"/>
                    <a:pt x="1" y="65"/>
                  </a:cubicBezTo>
                  <a:cubicBezTo>
                    <a:pt x="12" y="23"/>
                    <a:pt x="12" y="23"/>
                    <a:pt x="12" y="23"/>
                  </a:cubicBezTo>
                  <a:cubicBezTo>
                    <a:pt x="34" y="7"/>
                    <a:pt x="34" y="7"/>
                    <a:pt x="34" y="7"/>
                  </a:cubicBezTo>
                  <a:cubicBezTo>
                    <a:pt x="34" y="7"/>
                    <a:pt x="34" y="7"/>
                    <a:pt x="34" y="7"/>
                  </a:cubicBezTo>
                  <a:cubicBezTo>
                    <a:pt x="34" y="5"/>
                    <a:pt x="35" y="2"/>
                    <a:pt x="3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4" name="îṡľíḍe"/>
            <p:cNvSpPr/>
            <p:nvPr/>
          </p:nvSpPr>
          <p:spPr bwMode="auto">
            <a:xfrm>
              <a:off x="15928" y="7532"/>
              <a:ext cx="275" cy="88"/>
            </a:xfrm>
            <a:custGeom>
              <a:avLst/>
              <a:gdLst>
                <a:gd name="T0" fmla="*/ 1 w 164"/>
                <a:gd name="T1" fmla="*/ 6 h 53"/>
                <a:gd name="T2" fmla="*/ 1 w 164"/>
                <a:gd name="T3" fmla="*/ 6 h 53"/>
                <a:gd name="T4" fmla="*/ 0 w 164"/>
                <a:gd name="T5" fmla="*/ 13 h 53"/>
                <a:gd name="T6" fmla="*/ 0 w 164"/>
                <a:gd name="T7" fmla="*/ 13 h 53"/>
                <a:gd name="T8" fmla="*/ 0 w 164"/>
                <a:gd name="T9" fmla="*/ 13 h 53"/>
                <a:gd name="T10" fmla="*/ 1 w 164"/>
                <a:gd name="T11" fmla="*/ 6 h 53"/>
                <a:gd name="T12" fmla="*/ 161 w 164"/>
                <a:gd name="T13" fmla="*/ 0 h 53"/>
                <a:gd name="T14" fmla="*/ 93 w 164"/>
                <a:gd name="T15" fmla="*/ 44 h 53"/>
                <a:gd name="T16" fmla="*/ 84 w 164"/>
                <a:gd name="T17" fmla="*/ 47 h 53"/>
                <a:gd name="T18" fmla="*/ 55 w 164"/>
                <a:gd name="T19" fmla="*/ 37 h 53"/>
                <a:gd name="T20" fmla="*/ 34 w 164"/>
                <a:gd name="T21" fmla="*/ 24 h 53"/>
                <a:gd name="T22" fmla="*/ 23 w 164"/>
                <a:gd name="T23" fmla="*/ 16 h 53"/>
                <a:gd name="T24" fmla="*/ 22 w 164"/>
                <a:gd name="T25" fmla="*/ 20 h 53"/>
                <a:gd name="T26" fmla="*/ 22 w 164"/>
                <a:gd name="T27" fmla="*/ 20 h 53"/>
                <a:gd name="T28" fmla="*/ 34 w 164"/>
                <a:gd name="T29" fmla="*/ 30 h 53"/>
                <a:gd name="T30" fmla="*/ 55 w 164"/>
                <a:gd name="T31" fmla="*/ 43 h 53"/>
                <a:gd name="T32" fmla="*/ 85 w 164"/>
                <a:gd name="T33" fmla="*/ 53 h 53"/>
                <a:gd name="T34" fmla="*/ 93 w 164"/>
                <a:gd name="T35" fmla="*/ 51 h 53"/>
                <a:gd name="T36" fmla="*/ 164 w 164"/>
                <a:gd name="T37" fmla="*/ 4 h 53"/>
                <a:gd name="T38" fmla="*/ 164 w 164"/>
                <a:gd name="T39" fmla="*/ 4 h 53"/>
                <a:gd name="T40" fmla="*/ 164 w 164"/>
                <a:gd name="T41" fmla="*/ 2 h 53"/>
                <a:gd name="T42" fmla="*/ 161 w 164"/>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53">
                  <a:moveTo>
                    <a:pt x="1" y="6"/>
                  </a:moveTo>
                  <a:cubicBezTo>
                    <a:pt x="1" y="6"/>
                    <a:pt x="1" y="6"/>
                    <a:pt x="1" y="6"/>
                  </a:cubicBezTo>
                  <a:cubicBezTo>
                    <a:pt x="1" y="8"/>
                    <a:pt x="0" y="11"/>
                    <a:pt x="0" y="13"/>
                  </a:cubicBezTo>
                  <a:cubicBezTo>
                    <a:pt x="0" y="13"/>
                    <a:pt x="0" y="13"/>
                    <a:pt x="0" y="13"/>
                  </a:cubicBezTo>
                  <a:cubicBezTo>
                    <a:pt x="0" y="13"/>
                    <a:pt x="0" y="13"/>
                    <a:pt x="0" y="13"/>
                  </a:cubicBezTo>
                  <a:cubicBezTo>
                    <a:pt x="0" y="11"/>
                    <a:pt x="1" y="8"/>
                    <a:pt x="1" y="6"/>
                  </a:cubicBezTo>
                  <a:moveTo>
                    <a:pt x="161" y="0"/>
                  </a:moveTo>
                  <a:cubicBezTo>
                    <a:pt x="139" y="13"/>
                    <a:pt x="100" y="37"/>
                    <a:pt x="93" y="44"/>
                  </a:cubicBezTo>
                  <a:cubicBezTo>
                    <a:pt x="91" y="47"/>
                    <a:pt x="88" y="47"/>
                    <a:pt x="84" y="47"/>
                  </a:cubicBezTo>
                  <a:cubicBezTo>
                    <a:pt x="72" y="47"/>
                    <a:pt x="55" y="37"/>
                    <a:pt x="55" y="37"/>
                  </a:cubicBezTo>
                  <a:cubicBezTo>
                    <a:pt x="55" y="37"/>
                    <a:pt x="43" y="26"/>
                    <a:pt x="34" y="24"/>
                  </a:cubicBezTo>
                  <a:cubicBezTo>
                    <a:pt x="31" y="23"/>
                    <a:pt x="27" y="20"/>
                    <a:pt x="23" y="16"/>
                  </a:cubicBezTo>
                  <a:cubicBezTo>
                    <a:pt x="23" y="17"/>
                    <a:pt x="22" y="19"/>
                    <a:pt x="22" y="20"/>
                  </a:cubicBezTo>
                  <a:cubicBezTo>
                    <a:pt x="22" y="20"/>
                    <a:pt x="22" y="20"/>
                    <a:pt x="22" y="20"/>
                  </a:cubicBezTo>
                  <a:cubicBezTo>
                    <a:pt x="25" y="25"/>
                    <a:pt x="29" y="28"/>
                    <a:pt x="34" y="30"/>
                  </a:cubicBezTo>
                  <a:cubicBezTo>
                    <a:pt x="43" y="32"/>
                    <a:pt x="55" y="43"/>
                    <a:pt x="55" y="43"/>
                  </a:cubicBezTo>
                  <a:cubicBezTo>
                    <a:pt x="55" y="43"/>
                    <a:pt x="72" y="53"/>
                    <a:pt x="85" y="53"/>
                  </a:cubicBezTo>
                  <a:cubicBezTo>
                    <a:pt x="88" y="53"/>
                    <a:pt x="91" y="53"/>
                    <a:pt x="93" y="51"/>
                  </a:cubicBezTo>
                  <a:cubicBezTo>
                    <a:pt x="100" y="43"/>
                    <a:pt x="144" y="16"/>
                    <a:pt x="164" y="4"/>
                  </a:cubicBezTo>
                  <a:cubicBezTo>
                    <a:pt x="164" y="4"/>
                    <a:pt x="164" y="4"/>
                    <a:pt x="164" y="4"/>
                  </a:cubicBezTo>
                  <a:cubicBezTo>
                    <a:pt x="164" y="2"/>
                    <a:pt x="164" y="2"/>
                    <a:pt x="164" y="2"/>
                  </a:cubicBezTo>
                  <a:cubicBezTo>
                    <a:pt x="163" y="1"/>
                    <a:pt x="162" y="1"/>
                    <a:pt x="161"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5" name="ïŝľîḓe"/>
            <p:cNvSpPr/>
            <p:nvPr/>
          </p:nvSpPr>
          <p:spPr bwMode="auto">
            <a:xfrm>
              <a:off x="15850" y="7746"/>
              <a:ext cx="32" cy="239"/>
            </a:xfrm>
            <a:custGeom>
              <a:avLst/>
              <a:gdLst>
                <a:gd name="T0" fmla="*/ 19 w 19"/>
                <a:gd name="T1" fmla="*/ 0 h 143"/>
                <a:gd name="T2" fmla="*/ 12 w 19"/>
                <a:gd name="T3" fmla="*/ 78 h 143"/>
                <a:gd name="T4" fmla="*/ 1 w 19"/>
                <a:gd name="T5" fmla="*/ 143 h 143"/>
                <a:gd name="T6" fmla="*/ 1 w 19"/>
                <a:gd name="T7" fmla="*/ 143 h 143"/>
                <a:gd name="T8" fmla="*/ 12 w 19"/>
                <a:gd name="T9" fmla="*/ 84 h 143"/>
                <a:gd name="T10" fmla="*/ 19 w 19"/>
                <a:gd name="T11" fmla="*/ 3 h 143"/>
                <a:gd name="T12" fmla="*/ 19 w 1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9" h="143">
                  <a:moveTo>
                    <a:pt x="19" y="0"/>
                  </a:moveTo>
                  <a:cubicBezTo>
                    <a:pt x="18" y="15"/>
                    <a:pt x="12" y="78"/>
                    <a:pt x="12" y="78"/>
                  </a:cubicBezTo>
                  <a:cubicBezTo>
                    <a:pt x="12" y="78"/>
                    <a:pt x="0" y="117"/>
                    <a:pt x="1" y="143"/>
                  </a:cubicBezTo>
                  <a:cubicBezTo>
                    <a:pt x="1" y="143"/>
                    <a:pt x="1" y="143"/>
                    <a:pt x="1" y="143"/>
                  </a:cubicBezTo>
                  <a:cubicBezTo>
                    <a:pt x="2" y="118"/>
                    <a:pt x="12" y="84"/>
                    <a:pt x="12" y="84"/>
                  </a:cubicBezTo>
                  <a:cubicBezTo>
                    <a:pt x="12" y="84"/>
                    <a:pt x="19" y="6"/>
                    <a:pt x="19" y="3"/>
                  </a:cubicBezTo>
                  <a:cubicBezTo>
                    <a:pt x="19" y="2"/>
                    <a:pt x="19" y="1"/>
                    <a:pt x="19"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6" name="íṩ1ïdé"/>
            <p:cNvSpPr/>
            <p:nvPr/>
          </p:nvSpPr>
          <p:spPr bwMode="auto">
            <a:xfrm>
              <a:off x="15850" y="7529"/>
              <a:ext cx="443" cy="512"/>
            </a:xfrm>
            <a:custGeom>
              <a:avLst/>
              <a:gdLst>
                <a:gd name="T0" fmla="*/ 265 w 265"/>
                <a:gd name="T1" fmla="*/ 263 h 306"/>
                <a:gd name="T2" fmla="*/ 250 w 265"/>
                <a:gd name="T3" fmla="*/ 303 h 306"/>
                <a:gd name="T4" fmla="*/ 218 w 265"/>
                <a:gd name="T5" fmla="*/ 304 h 306"/>
                <a:gd name="T6" fmla="*/ 216 w 265"/>
                <a:gd name="T7" fmla="*/ 304 h 306"/>
                <a:gd name="T8" fmla="*/ 188 w 265"/>
                <a:gd name="T9" fmla="*/ 305 h 306"/>
                <a:gd name="T10" fmla="*/ 28 w 265"/>
                <a:gd name="T11" fmla="*/ 301 h 306"/>
                <a:gd name="T12" fmla="*/ 3 w 265"/>
                <a:gd name="T13" fmla="*/ 292 h 306"/>
                <a:gd name="T14" fmla="*/ 2 w 265"/>
                <a:gd name="T15" fmla="*/ 285 h 306"/>
                <a:gd name="T16" fmla="*/ 1 w 265"/>
                <a:gd name="T17" fmla="*/ 279 h 306"/>
                <a:gd name="T18" fmla="*/ 12 w 265"/>
                <a:gd name="T19" fmla="*/ 214 h 306"/>
                <a:gd name="T20" fmla="*/ 19 w 265"/>
                <a:gd name="T21" fmla="*/ 133 h 306"/>
                <a:gd name="T22" fmla="*/ 13 w 265"/>
                <a:gd name="T23" fmla="*/ 74 h 306"/>
                <a:gd name="T24" fmla="*/ 25 w 265"/>
                <a:gd name="T25" fmla="*/ 30 h 306"/>
                <a:gd name="T26" fmla="*/ 47 w 265"/>
                <a:gd name="T27" fmla="*/ 15 h 306"/>
                <a:gd name="T28" fmla="*/ 58 w 265"/>
                <a:gd name="T29" fmla="*/ 8 h 306"/>
                <a:gd name="T30" fmla="*/ 69 w 265"/>
                <a:gd name="T31" fmla="*/ 22 h 306"/>
                <a:gd name="T32" fmla="*/ 81 w 265"/>
                <a:gd name="T33" fmla="*/ 32 h 306"/>
                <a:gd name="T34" fmla="*/ 102 w 265"/>
                <a:gd name="T35" fmla="*/ 45 h 306"/>
                <a:gd name="T36" fmla="*/ 140 w 265"/>
                <a:gd name="T37" fmla="*/ 53 h 306"/>
                <a:gd name="T38" fmla="*/ 211 w 265"/>
                <a:gd name="T39" fmla="*/ 6 h 306"/>
                <a:gd name="T40" fmla="*/ 222 w 265"/>
                <a:gd name="T41" fmla="*/ 0 h 306"/>
                <a:gd name="T42" fmla="*/ 227 w 265"/>
                <a:gd name="T43" fmla="*/ 5 h 306"/>
                <a:gd name="T44" fmla="*/ 260 w 265"/>
                <a:gd name="T45" fmla="*/ 42 h 306"/>
                <a:gd name="T46" fmla="*/ 265 w 265"/>
                <a:gd name="T47" fmla="*/ 26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5" h="306">
                  <a:moveTo>
                    <a:pt x="265" y="263"/>
                  </a:moveTo>
                  <a:cubicBezTo>
                    <a:pt x="250" y="303"/>
                    <a:pt x="250" y="303"/>
                    <a:pt x="250" y="303"/>
                  </a:cubicBezTo>
                  <a:cubicBezTo>
                    <a:pt x="250" y="303"/>
                    <a:pt x="237" y="304"/>
                    <a:pt x="218" y="304"/>
                  </a:cubicBezTo>
                  <a:cubicBezTo>
                    <a:pt x="216" y="304"/>
                    <a:pt x="216" y="304"/>
                    <a:pt x="216" y="304"/>
                  </a:cubicBezTo>
                  <a:cubicBezTo>
                    <a:pt x="208" y="304"/>
                    <a:pt x="198" y="305"/>
                    <a:pt x="188" y="305"/>
                  </a:cubicBezTo>
                  <a:cubicBezTo>
                    <a:pt x="137" y="306"/>
                    <a:pt x="65" y="306"/>
                    <a:pt x="28" y="301"/>
                  </a:cubicBezTo>
                  <a:cubicBezTo>
                    <a:pt x="14" y="299"/>
                    <a:pt x="5" y="296"/>
                    <a:pt x="3" y="292"/>
                  </a:cubicBezTo>
                  <a:cubicBezTo>
                    <a:pt x="3" y="290"/>
                    <a:pt x="2" y="287"/>
                    <a:pt x="2" y="285"/>
                  </a:cubicBezTo>
                  <a:cubicBezTo>
                    <a:pt x="1" y="283"/>
                    <a:pt x="1" y="281"/>
                    <a:pt x="1" y="279"/>
                  </a:cubicBezTo>
                  <a:cubicBezTo>
                    <a:pt x="0" y="254"/>
                    <a:pt x="12" y="214"/>
                    <a:pt x="12" y="214"/>
                  </a:cubicBezTo>
                  <a:cubicBezTo>
                    <a:pt x="12" y="214"/>
                    <a:pt x="19" y="136"/>
                    <a:pt x="19" y="133"/>
                  </a:cubicBezTo>
                  <a:cubicBezTo>
                    <a:pt x="19" y="129"/>
                    <a:pt x="13" y="74"/>
                    <a:pt x="13" y="74"/>
                  </a:cubicBezTo>
                  <a:cubicBezTo>
                    <a:pt x="25" y="30"/>
                    <a:pt x="25" y="30"/>
                    <a:pt x="25" y="30"/>
                  </a:cubicBezTo>
                  <a:cubicBezTo>
                    <a:pt x="47" y="15"/>
                    <a:pt x="47" y="15"/>
                    <a:pt x="47" y="15"/>
                  </a:cubicBezTo>
                  <a:cubicBezTo>
                    <a:pt x="58" y="8"/>
                    <a:pt x="58" y="8"/>
                    <a:pt x="58" y="8"/>
                  </a:cubicBezTo>
                  <a:cubicBezTo>
                    <a:pt x="61" y="13"/>
                    <a:pt x="65" y="18"/>
                    <a:pt x="69" y="22"/>
                  </a:cubicBezTo>
                  <a:cubicBezTo>
                    <a:pt x="72" y="27"/>
                    <a:pt x="76" y="30"/>
                    <a:pt x="81" y="32"/>
                  </a:cubicBezTo>
                  <a:cubicBezTo>
                    <a:pt x="90" y="34"/>
                    <a:pt x="102" y="45"/>
                    <a:pt x="102" y="45"/>
                  </a:cubicBezTo>
                  <a:cubicBezTo>
                    <a:pt x="102" y="45"/>
                    <a:pt x="131" y="62"/>
                    <a:pt x="140" y="53"/>
                  </a:cubicBezTo>
                  <a:cubicBezTo>
                    <a:pt x="147" y="45"/>
                    <a:pt x="191" y="18"/>
                    <a:pt x="211" y="6"/>
                  </a:cubicBezTo>
                  <a:cubicBezTo>
                    <a:pt x="218" y="2"/>
                    <a:pt x="222" y="0"/>
                    <a:pt x="222" y="0"/>
                  </a:cubicBezTo>
                  <a:cubicBezTo>
                    <a:pt x="227" y="5"/>
                    <a:pt x="227" y="5"/>
                    <a:pt x="227" y="5"/>
                  </a:cubicBezTo>
                  <a:cubicBezTo>
                    <a:pt x="260" y="42"/>
                    <a:pt x="260" y="42"/>
                    <a:pt x="260" y="42"/>
                  </a:cubicBezTo>
                  <a:cubicBezTo>
                    <a:pt x="265" y="263"/>
                    <a:pt x="265" y="263"/>
                    <a:pt x="265" y="26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7" name="iṧlíḋe"/>
            <p:cNvSpPr/>
            <p:nvPr/>
          </p:nvSpPr>
          <p:spPr bwMode="auto">
            <a:xfrm>
              <a:off x="15356" y="7255"/>
              <a:ext cx="67" cy="71"/>
            </a:xfrm>
            <a:custGeom>
              <a:avLst/>
              <a:gdLst>
                <a:gd name="T0" fmla="*/ 38 w 40"/>
                <a:gd name="T1" fmla="*/ 0 h 42"/>
                <a:gd name="T2" fmla="*/ 0 w 40"/>
                <a:gd name="T3" fmla="*/ 35 h 42"/>
                <a:gd name="T4" fmla="*/ 1 w 40"/>
                <a:gd name="T5" fmla="*/ 42 h 42"/>
                <a:gd name="T6" fmla="*/ 40 w 40"/>
                <a:gd name="T7" fmla="*/ 7 h 42"/>
                <a:gd name="T8" fmla="*/ 38 w 40"/>
                <a:gd name="T9" fmla="*/ 0 h 42"/>
              </a:gdLst>
              <a:ahLst/>
              <a:cxnLst>
                <a:cxn ang="0">
                  <a:pos x="T0" y="T1"/>
                </a:cxn>
                <a:cxn ang="0">
                  <a:pos x="T2" y="T3"/>
                </a:cxn>
                <a:cxn ang="0">
                  <a:pos x="T4" y="T5"/>
                </a:cxn>
                <a:cxn ang="0">
                  <a:pos x="T6" y="T7"/>
                </a:cxn>
                <a:cxn ang="0">
                  <a:pos x="T8" y="T9"/>
                </a:cxn>
              </a:cxnLst>
              <a:rect l="0" t="0" r="r" b="b"/>
              <a:pathLst>
                <a:path w="40" h="42">
                  <a:moveTo>
                    <a:pt x="38" y="0"/>
                  </a:moveTo>
                  <a:cubicBezTo>
                    <a:pt x="34" y="6"/>
                    <a:pt x="21" y="26"/>
                    <a:pt x="0" y="35"/>
                  </a:cubicBezTo>
                  <a:cubicBezTo>
                    <a:pt x="1" y="37"/>
                    <a:pt x="1" y="40"/>
                    <a:pt x="1" y="42"/>
                  </a:cubicBezTo>
                  <a:cubicBezTo>
                    <a:pt x="23" y="34"/>
                    <a:pt x="36" y="14"/>
                    <a:pt x="40" y="7"/>
                  </a:cubicBezTo>
                  <a:cubicBezTo>
                    <a:pt x="40" y="5"/>
                    <a:pt x="39" y="2"/>
                    <a:pt x="38"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8" name="isľiďê"/>
            <p:cNvSpPr/>
            <p:nvPr/>
          </p:nvSpPr>
          <p:spPr bwMode="auto">
            <a:xfrm>
              <a:off x="15292" y="7263"/>
              <a:ext cx="432" cy="462"/>
            </a:xfrm>
            <a:custGeom>
              <a:avLst/>
              <a:gdLst>
                <a:gd name="T0" fmla="*/ 232 w 258"/>
                <a:gd name="T1" fmla="*/ 117 h 277"/>
                <a:gd name="T2" fmla="*/ 223 w 258"/>
                <a:gd name="T3" fmla="*/ 114 h 277"/>
                <a:gd name="T4" fmla="*/ 199 w 258"/>
                <a:gd name="T5" fmla="*/ 132 h 277"/>
                <a:gd name="T6" fmla="*/ 171 w 258"/>
                <a:gd name="T7" fmla="*/ 146 h 277"/>
                <a:gd name="T8" fmla="*/ 150 w 258"/>
                <a:gd name="T9" fmla="*/ 163 h 277"/>
                <a:gd name="T10" fmla="*/ 139 w 258"/>
                <a:gd name="T11" fmla="*/ 155 h 277"/>
                <a:gd name="T12" fmla="*/ 130 w 258"/>
                <a:gd name="T13" fmla="*/ 129 h 277"/>
                <a:gd name="T14" fmla="*/ 102 w 258"/>
                <a:gd name="T15" fmla="*/ 61 h 277"/>
                <a:gd name="T16" fmla="*/ 80 w 258"/>
                <a:gd name="T17" fmla="*/ 0 h 277"/>
                <a:gd name="T18" fmla="*/ 0 w 258"/>
                <a:gd name="T19" fmla="*/ 38 h 277"/>
                <a:gd name="T20" fmla="*/ 38 w 258"/>
                <a:gd name="T21" fmla="*/ 143 h 277"/>
                <a:gd name="T22" fmla="*/ 64 w 258"/>
                <a:gd name="T23" fmla="*/ 223 h 277"/>
                <a:gd name="T24" fmla="*/ 124 w 258"/>
                <a:gd name="T25" fmla="*/ 264 h 277"/>
                <a:gd name="T26" fmla="*/ 208 w 258"/>
                <a:gd name="T27" fmla="*/ 264 h 277"/>
                <a:gd name="T28" fmla="*/ 244 w 258"/>
                <a:gd name="T29" fmla="*/ 240 h 277"/>
                <a:gd name="T30" fmla="*/ 258 w 258"/>
                <a:gd name="T31" fmla="*/ 230 h 277"/>
                <a:gd name="T32" fmla="*/ 258 w 258"/>
                <a:gd name="T33" fmla="*/ 172 h 277"/>
                <a:gd name="T34" fmla="*/ 232 w 258"/>
                <a:gd name="T35" fmla="*/ 11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8" h="277">
                  <a:moveTo>
                    <a:pt x="232" y="117"/>
                  </a:moveTo>
                  <a:cubicBezTo>
                    <a:pt x="223" y="114"/>
                    <a:pt x="223" y="114"/>
                    <a:pt x="223" y="114"/>
                  </a:cubicBezTo>
                  <a:cubicBezTo>
                    <a:pt x="223" y="114"/>
                    <a:pt x="208" y="130"/>
                    <a:pt x="199" y="132"/>
                  </a:cubicBezTo>
                  <a:cubicBezTo>
                    <a:pt x="190" y="134"/>
                    <a:pt x="171" y="146"/>
                    <a:pt x="171" y="146"/>
                  </a:cubicBezTo>
                  <a:cubicBezTo>
                    <a:pt x="150" y="163"/>
                    <a:pt x="150" y="163"/>
                    <a:pt x="150" y="163"/>
                  </a:cubicBezTo>
                  <a:cubicBezTo>
                    <a:pt x="150" y="163"/>
                    <a:pt x="134" y="166"/>
                    <a:pt x="139" y="155"/>
                  </a:cubicBezTo>
                  <a:cubicBezTo>
                    <a:pt x="143" y="143"/>
                    <a:pt x="130" y="129"/>
                    <a:pt x="130" y="129"/>
                  </a:cubicBezTo>
                  <a:cubicBezTo>
                    <a:pt x="130" y="129"/>
                    <a:pt x="102" y="73"/>
                    <a:pt x="102" y="61"/>
                  </a:cubicBezTo>
                  <a:cubicBezTo>
                    <a:pt x="102" y="49"/>
                    <a:pt x="80" y="0"/>
                    <a:pt x="80" y="0"/>
                  </a:cubicBezTo>
                  <a:cubicBezTo>
                    <a:pt x="80" y="0"/>
                    <a:pt x="51" y="55"/>
                    <a:pt x="0" y="38"/>
                  </a:cubicBezTo>
                  <a:cubicBezTo>
                    <a:pt x="0" y="38"/>
                    <a:pt x="37" y="122"/>
                    <a:pt x="38" y="143"/>
                  </a:cubicBezTo>
                  <a:cubicBezTo>
                    <a:pt x="39" y="164"/>
                    <a:pt x="64" y="223"/>
                    <a:pt x="64" y="223"/>
                  </a:cubicBezTo>
                  <a:cubicBezTo>
                    <a:pt x="64" y="223"/>
                    <a:pt x="73" y="267"/>
                    <a:pt x="124" y="264"/>
                  </a:cubicBezTo>
                  <a:cubicBezTo>
                    <a:pt x="124" y="264"/>
                    <a:pt x="193" y="277"/>
                    <a:pt x="208" y="264"/>
                  </a:cubicBezTo>
                  <a:cubicBezTo>
                    <a:pt x="224" y="251"/>
                    <a:pt x="237" y="241"/>
                    <a:pt x="244" y="240"/>
                  </a:cubicBezTo>
                  <a:cubicBezTo>
                    <a:pt x="252" y="238"/>
                    <a:pt x="258" y="230"/>
                    <a:pt x="258" y="230"/>
                  </a:cubicBezTo>
                  <a:cubicBezTo>
                    <a:pt x="258" y="172"/>
                    <a:pt x="258" y="172"/>
                    <a:pt x="258" y="172"/>
                  </a:cubicBezTo>
                  <a:cubicBezTo>
                    <a:pt x="232" y="117"/>
                    <a:pt x="232" y="117"/>
                    <a:pt x="232" y="117"/>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9" name="iṧļïde"/>
            <p:cNvSpPr/>
            <p:nvPr/>
          </p:nvSpPr>
          <p:spPr bwMode="auto">
            <a:xfrm>
              <a:off x="15535" y="7550"/>
              <a:ext cx="19" cy="84"/>
            </a:xfrm>
            <a:custGeom>
              <a:avLst/>
              <a:gdLst>
                <a:gd name="T0" fmla="*/ 0 w 12"/>
                <a:gd name="T1" fmla="*/ 0 h 50"/>
                <a:gd name="T2" fmla="*/ 4 w 12"/>
                <a:gd name="T3" fmla="*/ 50 h 50"/>
                <a:gd name="T4" fmla="*/ 0 w 12"/>
                <a:gd name="T5" fmla="*/ 0 h 50"/>
              </a:gdLst>
              <a:ahLst/>
              <a:cxnLst>
                <a:cxn ang="0">
                  <a:pos x="T0" y="T1"/>
                </a:cxn>
                <a:cxn ang="0">
                  <a:pos x="T2" y="T3"/>
                </a:cxn>
                <a:cxn ang="0">
                  <a:pos x="T4" y="T5"/>
                </a:cxn>
              </a:cxnLst>
              <a:rect l="0" t="0" r="r" b="b"/>
              <a:pathLst>
                <a:path w="12" h="50">
                  <a:moveTo>
                    <a:pt x="0" y="0"/>
                  </a:moveTo>
                  <a:cubicBezTo>
                    <a:pt x="4" y="50"/>
                    <a:pt x="4" y="50"/>
                    <a:pt x="4" y="50"/>
                  </a:cubicBezTo>
                  <a:cubicBezTo>
                    <a:pt x="12" y="45"/>
                    <a:pt x="0" y="0"/>
                    <a:pt x="0"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0" name="íSļîḍê"/>
            <p:cNvSpPr/>
            <p:nvPr/>
          </p:nvSpPr>
          <p:spPr bwMode="auto">
            <a:xfrm>
              <a:off x="15852" y="7995"/>
              <a:ext cx="0" cy="10"/>
            </a:xfrm>
            <a:custGeom>
              <a:avLst/>
              <a:gdLst>
                <a:gd name="T0" fmla="*/ 0 h 5"/>
                <a:gd name="T1" fmla="*/ 5 h 5"/>
                <a:gd name="T2" fmla="*/ 0 h 5"/>
              </a:gdLst>
              <a:ahLst/>
              <a:cxnLst>
                <a:cxn ang="0">
                  <a:pos x="0" y="T0"/>
                </a:cxn>
                <a:cxn ang="0">
                  <a:pos x="0" y="T1"/>
                </a:cxn>
                <a:cxn ang="0">
                  <a:pos x="0" y="T2"/>
                </a:cxn>
              </a:cxnLst>
              <a:rect l="0" t="0" r="r" b="b"/>
              <a:pathLst>
                <a:path h="5">
                  <a:moveTo>
                    <a:pt x="0" y="0"/>
                  </a:moveTo>
                  <a:cubicBezTo>
                    <a:pt x="0" y="2"/>
                    <a:pt x="0" y="3"/>
                    <a:pt x="0" y="5"/>
                  </a:cubicBezTo>
                  <a:cubicBezTo>
                    <a:pt x="0" y="3"/>
                    <a:pt x="0" y="2"/>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1" name="ïşľíḓe"/>
            <p:cNvSpPr/>
            <p:nvPr/>
          </p:nvSpPr>
          <p:spPr bwMode="auto">
            <a:xfrm>
              <a:off x="15900" y="7997"/>
              <a:ext cx="273" cy="25"/>
            </a:xfrm>
            <a:custGeom>
              <a:avLst/>
              <a:gdLst>
                <a:gd name="T0" fmla="*/ 1 w 164"/>
                <a:gd name="T1" fmla="*/ 0 h 15"/>
                <a:gd name="T2" fmla="*/ 0 w 164"/>
                <a:gd name="T3" fmla="*/ 6 h 15"/>
                <a:gd name="T4" fmla="*/ 1 w 164"/>
                <a:gd name="T5" fmla="*/ 6 h 15"/>
                <a:gd name="T6" fmla="*/ 160 w 164"/>
                <a:gd name="T7" fmla="*/ 15 h 15"/>
                <a:gd name="T8" fmla="*/ 160 w 164"/>
                <a:gd name="T9" fmla="*/ 15 h 15"/>
                <a:gd name="T10" fmla="*/ 164 w 164"/>
                <a:gd name="T11" fmla="*/ 9 h 15"/>
                <a:gd name="T12" fmla="*/ 1 w 16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4" h="15">
                  <a:moveTo>
                    <a:pt x="1" y="0"/>
                  </a:moveTo>
                  <a:cubicBezTo>
                    <a:pt x="1" y="2"/>
                    <a:pt x="1" y="4"/>
                    <a:pt x="0" y="6"/>
                  </a:cubicBezTo>
                  <a:cubicBezTo>
                    <a:pt x="1" y="6"/>
                    <a:pt x="1" y="6"/>
                    <a:pt x="1" y="6"/>
                  </a:cubicBezTo>
                  <a:cubicBezTo>
                    <a:pt x="160" y="15"/>
                    <a:pt x="160" y="15"/>
                    <a:pt x="160" y="15"/>
                  </a:cubicBezTo>
                  <a:cubicBezTo>
                    <a:pt x="160" y="15"/>
                    <a:pt x="160" y="15"/>
                    <a:pt x="160" y="15"/>
                  </a:cubicBezTo>
                  <a:cubicBezTo>
                    <a:pt x="160" y="14"/>
                    <a:pt x="162" y="12"/>
                    <a:pt x="164" y="9"/>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2" name="i$lïḑè"/>
            <p:cNvSpPr/>
            <p:nvPr/>
          </p:nvSpPr>
          <p:spPr bwMode="auto">
            <a:xfrm>
              <a:off x="16226" y="8753"/>
              <a:ext cx="4" cy="10"/>
            </a:xfrm>
            <a:custGeom>
              <a:avLst/>
              <a:gdLst>
                <a:gd name="T0" fmla="*/ 2 w 2"/>
                <a:gd name="T1" fmla="*/ 0 h 6"/>
                <a:gd name="T2" fmla="*/ 0 w 2"/>
                <a:gd name="T3" fmla="*/ 6 h 6"/>
                <a:gd name="T4" fmla="*/ 0 w 2"/>
                <a:gd name="T5" fmla="*/ 6 h 6"/>
                <a:gd name="T6" fmla="*/ 2 w 2"/>
                <a:gd name="T7" fmla="*/ 0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1" y="2"/>
                    <a:pt x="0" y="4"/>
                    <a:pt x="0" y="6"/>
                  </a:cubicBezTo>
                  <a:cubicBezTo>
                    <a:pt x="0" y="6"/>
                    <a:pt x="0" y="6"/>
                    <a:pt x="0" y="6"/>
                  </a:cubicBezTo>
                  <a:cubicBezTo>
                    <a:pt x="0" y="4"/>
                    <a:pt x="1" y="2"/>
                    <a:pt x="2" y="0"/>
                  </a:cubicBezTo>
                  <a:cubicBezTo>
                    <a:pt x="2" y="0"/>
                    <a:pt x="2" y="0"/>
                    <a:pt x="2"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3" name="ís1íḍè"/>
            <p:cNvSpPr/>
            <p:nvPr/>
          </p:nvSpPr>
          <p:spPr bwMode="auto">
            <a:xfrm>
              <a:off x="16064" y="8747"/>
              <a:ext cx="166" cy="15"/>
            </a:xfrm>
            <a:custGeom>
              <a:avLst/>
              <a:gdLst>
                <a:gd name="T0" fmla="*/ 0 w 99"/>
                <a:gd name="T1" fmla="*/ 0 h 9"/>
                <a:gd name="T2" fmla="*/ 0 w 99"/>
                <a:gd name="T3" fmla="*/ 5 h 9"/>
                <a:gd name="T4" fmla="*/ 0 w 99"/>
                <a:gd name="T5" fmla="*/ 5 h 9"/>
                <a:gd name="T6" fmla="*/ 97 w 99"/>
                <a:gd name="T7" fmla="*/ 9 h 9"/>
                <a:gd name="T8" fmla="*/ 99 w 99"/>
                <a:gd name="T9" fmla="*/ 3 h 9"/>
                <a:gd name="T10" fmla="*/ 0 w 99"/>
                <a:gd name="T11" fmla="*/ 0 h 9"/>
              </a:gdLst>
              <a:ahLst/>
              <a:cxnLst>
                <a:cxn ang="0">
                  <a:pos x="T0" y="T1"/>
                </a:cxn>
                <a:cxn ang="0">
                  <a:pos x="T2" y="T3"/>
                </a:cxn>
                <a:cxn ang="0">
                  <a:pos x="T4" y="T5"/>
                </a:cxn>
                <a:cxn ang="0">
                  <a:pos x="T6" y="T7"/>
                </a:cxn>
                <a:cxn ang="0">
                  <a:pos x="T8" y="T9"/>
                </a:cxn>
                <a:cxn ang="0">
                  <a:pos x="T10" y="T11"/>
                </a:cxn>
              </a:cxnLst>
              <a:rect l="0" t="0" r="r" b="b"/>
              <a:pathLst>
                <a:path w="99" h="9">
                  <a:moveTo>
                    <a:pt x="0" y="0"/>
                  </a:moveTo>
                  <a:cubicBezTo>
                    <a:pt x="0" y="1"/>
                    <a:pt x="0" y="3"/>
                    <a:pt x="0" y="5"/>
                  </a:cubicBezTo>
                  <a:cubicBezTo>
                    <a:pt x="0" y="5"/>
                    <a:pt x="0" y="5"/>
                    <a:pt x="0" y="5"/>
                  </a:cubicBezTo>
                  <a:cubicBezTo>
                    <a:pt x="34" y="6"/>
                    <a:pt x="70" y="7"/>
                    <a:pt x="97" y="9"/>
                  </a:cubicBezTo>
                  <a:cubicBezTo>
                    <a:pt x="97" y="7"/>
                    <a:pt x="98" y="5"/>
                    <a:pt x="99" y="3"/>
                  </a:cubicBezTo>
                  <a:cubicBezTo>
                    <a:pt x="72" y="2"/>
                    <a:pt x="35"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4" name="îşḷîḍe"/>
            <p:cNvSpPr/>
            <p:nvPr/>
          </p:nvSpPr>
          <p:spPr bwMode="auto">
            <a:xfrm>
              <a:off x="15823" y="8747"/>
              <a:ext cx="241" cy="32"/>
            </a:xfrm>
            <a:custGeom>
              <a:avLst/>
              <a:gdLst>
                <a:gd name="T0" fmla="*/ 136 w 144"/>
                <a:gd name="T1" fmla="*/ 0 h 19"/>
                <a:gd name="T2" fmla="*/ 52 w 144"/>
                <a:gd name="T3" fmla="*/ 6 h 19"/>
                <a:gd name="T4" fmla="*/ 8 w 144"/>
                <a:gd name="T5" fmla="*/ 13 h 19"/>
                <a:gd name="T6" fmla="*/ 0 w 144"/>
                <a:gd name="T7" fmla="*/ 13 h 19"/>
                <a:gd name="T8" fmla="*/ 1 w 144"/>
                <a:gd name="T9" fmla="*/ 19 h 19"/>
                <a:gd name="T10" fmla="*/ 8 w 144"/>
                <a:gd name="T11" fmla="*/ 19 h 19"/>
                <a:gd name="T12" fmla="*/ 52 w 144"/>
                <a:gd name="T13" fmla="*/ 12 h 19"/>
                <a:gd name="T14" fmla="*/ 109 w 144"/>
                <a:gd name="T15" fmla="*/ 6 h 19"/>
                <a:gd name="T16" fmla="*/ 144 w 144"/>
                <a:gd name="T17" fmla="*/ 5 h 19"/>
                <a:gd name="T18" fmla="*/ 144 w 144"/>
                <a:gd name="T19" fmla="*/ 0 h 19"/>
                <a:gd name="T20" fmla="*/ 136 w 144"/>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9">
                  <a:moveTo>
                    <a:pt x="136" y="0"/>
                  </a:moveTo>
                  <a:cubicBezTo>
                    <a:pt x="101" y="0"/>
                    <a:pt x="70" y="1"/>
                    <a:pt x="52" y="6"/>
                  </a:cubicBezTo>
                  <a:cubicBezTo>
                    <a:pt x="34" y="11"/>
                    <a:pt x="20" y="13"/>
                    <a:pt x="8" y="13"/>
                  </a:cubicBezTo>
                  <a:cubicBezTo>
                    <a:pt x="5" y="13"/>
                    <a:pt x="2" y="13"/>
                    <a:pt x="0" y="13"/>
                  </a:cubicBezTo>
                  <a:cubicBezTo>
                    <a:pt x="0" y="15"/>
                    <a:pt x="1" y="17"/>
                    <a:pt x="1" y="19"/>
                  </a:cubicBezTo>
                  <a:cubicBezTo>
                    <a:pt x="3" y="19"/>
                    <a:pt x="5" y="19"/>
                    <a:pt x="8" y="19"/>
                  </a:cubicBezTo>
                  <a:cubicBezTo>
                    <a:pt x="23" y="19"/>
                    <a:pt x="38" y="17"/>
                    <a:pt x="52" y="12"/>
                  </a:cubicBezTo>
                  <a:cubicBezTo>
                    <a:pt x="65" y="8"/>
                    <a:pt x="85" y="7"/>
                    <a:pt x="109" y="6"/>
                  </a:cubicBezTo>
                  <a:cubicBezTo>
                    <a:pt x="120" y="5"/>
                    <a:pt x="132" y="5"/>
                    <a:pt x="144" y="5"/>
                  </a:cubicBezTo>
                  <a:cubicBezTo>
                    <a:pt x="144" y="3"/>
                    <a:pt x="144" y="1"/>
                    <a:pt x="144" y="0"/>
                  </a:cubicBezTo>
                  <a:cubicBezTo>
                    <a:pt x="141" y="0"/>
                    <a:pt x="139" y="0"/>
                    <a:pt x="136"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5" name="îṥlïḍe"/>
            <p:cNvSpPr/>
            <p:nvPr/>
          </p:nvSpPr>
          <p:spPr bwMode="auto">
            <a:xfrm>
              <a:off x="15734" y="8004"/>
              <a:ext cx="604" cy="778"/>
            </a:xfrm>
            <a:custGeom>
              <a:avLst/>
              <a:gdLst>
                <a:gd name="T0" fmla="*/ 361 w 361"/>
                <a:gd name="T1" fmla="*/ 249 h 466"/>
                <a:gd name="T2" fmla="*/ 353 w 361"/>
                <a:gd name="T3" fmla="*/ 267 h 466"/>
                <a:gd name="T4" fmla="*/ 350 w 361"/>
                <a:gd name="T5" fmla="*/ 280 h 466"/>
                <a:gd name="T6" fmla="*/ 344 w 361"/>
                <a:gd name="T7" fmla="*/ 356 h 466"/>
                <a:gd name="T8" fmla="*/ 339 w 361"/>
                <a:gd name="T9" fmla="*/ 451 h 466"/>
                <a:gd name="T10" fmla="*/ 106 w 361"/>
                <a:gd name="T11" fmla="*/ 451 h 466"/>
                <a:gd name="T12" fmla="*/ 27 w 361"/>
                <a:gd name="T13" fmla="*/ 451 h 466"/>
                <a:gd name="T14" fmla="*/ 18 w 361"/>
                <a:gd name="T15" fmla="*/ 365 h 466"/>
                <a:gd name="T16" fmla="*/ 0 w 361"/>
                <a:gd name="T17" fmla="*/ 197 h 466"/>
                <a:gd name="T18" fmla="*/ 4 w 361"/>
                <a:gd name="T19" fmla="*/ 145 h 466"/>
                <a:gd name="T20" fmla="*/ 61 w 361"/>
                <a:gd name="T21" fmla="*/ 0 h 466"/>
                <a:gd name="T22" fmla="*/ 72 w 361"/>
                <a:gd name="T23" fmla="*/ 1 h 466"/>
                <a:gd name="T24" fmla="*/ 100 w 361"/>
                <a:gd name="T25" fmla="*/ 2 h 466"/>
                <a:gd name="T26" fmla="*/ 259 w 361"/>
                <a:gd name="T27" fmla="*/ 11 h 466"/>
                <a:gd name="T28" fmla="*/ 284 w 361"/>
                <a:gd name="T29" fmla="*/ 12 h 466"/>
                <a:gd name="T30" fmla="*/ 286 w 361"/>
                <a:gd name="T31" fmla="*/ 20 h 466"/>
                <a:gd name="T32" fmla="*/ 361 w 361"/>
                <a:gd name="T33" fmla="*/ 24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466">
                  <a:moveTo>
                    <a:pt x="361" y="249"/>
                  </a:moveTo>
                  <a:cubicBezTo>
                    <a:pt x="353" y="267"/>
                    <a:pt x="353" y="267"/>
                    <a:pt x="353" y="267"/>
                  </a:cubicBezTo>
                  <a:cubicBezTo>
                    <a:pt x="353" y="267"/>
                    <a:pt x="352" y="272"/>
                    <a:pt x="350" y="280"/>
                  </a:cubicBezTo>
                  <a:cubicBezTo>
                    <a:pt x="347" y="298"/>
                    <a:pt x="342" y="331"/>
                    <a:pt x="344" y="356"/>
                  </a:cubicBezTo>
                  <a:cubicBezTo>
                    <a:pt x="347" y="394"/>
                    <a:pt x="339" y="451"/>
                    <a:pt x="339" y="451"/>
                  </a:cubicBezTo>
                  <a:cubicBezTo>
                    <a:pt x="339" y="451"/>
                    <a:pt x="159" y="436"/>
                    <a:pt x="106" y="451"/>
                  </a:cubicBezTo>
                  <a:cubicBezTo>
                    <a:pt x="53" y="466"/>
                    <a:pt x="27" y="451"/>
                    <a:pt x="27" y="451"/>
                  </a:cubicBezTo>
                  <a:cubicBezTo>
                    <a:pt x="27" y="451"/>
                    <a:pt x="34" y="395"/>
                    <a:pt x="18" y="365"/>
                  </a:cubicBezTo>
                  <a:cubicBezTo>
                    <a:pt x="7" y="345"/>
                    <a:pt x="0" y="256"/>
                    <a:pt x="0" y="197"/>
                  </a:cubicBezTo>
                  <a:cubicBezTo>
                    <a:pt x="0" y="170"/>
                    <a:pt x="1" y="150"/>
                    <a:pt x="4" y="145"/>
                  </a:cubicBezTo>
                  <a:cubicBezTo>
                    <a:pt x="15" y="132"/>
                    <a:pt x="61" y="0"/>
                    <a:pt x="61" y="0"/>
                  </a:cubicBezTo>
                  <a:cubicBezTo>
                    <a:pt x="72" y="1"/>
                    <a:pt x="72" y="1"/>
                    <a:pt x="72" y="1"/>
                  </a:cubicBezTo>
                  <a:cubicBezTo>
                    <a:pt x="100" y="2"/>
                    <a:pt x="100" y="2"/>
                    <a:pt x="100" y="2"/>
                  </a:cubicBezTo>
                  <a:cubicBezTo>
                    <a:pt x="259" y="11"/>
                    <a:pt x="259" y="11"/>
                    <a:pt x="259" y="11"/>
                  </a:cubicBezTo>
                  <a:cubicBezTo>
                    <a:pt x="284" y="12"/>
                    <a:pt x="284" y="12"/>
                    <a:pt x="284" y="12"/>
                  </a:cubicBezTo>
                  <a:cubicBezTo>
                    <a:pt x="286" y="20"/>
                    <a:pt x="286" y="20"/>
                    <a:pt x="286" y="20"/>
                  </a:cubicBezTo>
                  <a:cubicBezTo>
                    <a:pt x="361" y="249"/>
                    <a:pt x="361" y="249"/>
                    <a:pt x="361" y="249"/>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6" name="iṥľiḑè"/>
            <p:cNvSpPr/>
            <p:nvPr/>
          </p:nvSpPr>
          <p:spPr bwMode="auto">
            <a:xfrm>
              <a:off x="16341" y="8199"/>
              <a:ext cx="132" cy="149"/>
            </a:xfrm>
            <a:custGeom>
              <a:avLst/>
              <a:gdLst>
                <a:gd name="T0" fmla="*/ 78 w 79"/>
                <a:gd name="T1" fmla="*/ 74 h 89"/>
                <a:gd name="T2" fmla="*/ 79 w 79"/>
                <a:gd name="T3" fmla="*/ 89 h 89"/>
                <a:gd name="T4" fmla="*/ 4 w 79"/>
                <a:gd name="T5" fmla="*/ 32 h 89"/>
                <a:gd name="T6" fmla="*/ 4 w 79"/>
                <a:gd name="T7" fmla="*/ 4 h 89"/>
                <a:gd name="T8" fmla="*/ 68 w 79"/>
                <a:gd name="T9" fmla="*/ 9 h 89"/>
                <a:gd name="T10" fmla="*/ 78 w 79"/>
                <a:gd name="T11" fmla="*/ 74 h 89"/>
              </a:gdLst>
              <a:ahLst/>
              <a:cxnLst>
                <a:cxn ang="0">
                  <a:pos x="T0" y="T1"/>
                </a:cxn>
                <a:cxn ang="0">
                  <a:pos x="T2" y="T3"/>
                </a:cxn>
                <a:cxn ang="0">
                  <a:pos x="T4" y="T5"/>
                </a:cxn>
                <a:cxn ang="0">
                  <a:pos x="T6" y="T7"/>
                </a:cxn>
                <a:cxn ang="0">
                  <a:pos x="T8" y="T9"/>
                </a:cxn>
                <a:cxn ang="0">
                  <a:pos x="T10" y="T11"/>
                </a:cxn>
              </a:cxnLst>
              <a:rect l="0" t="0" r="r" b="b"/>
              <a:pathLst>
                <a:path w="79" h="89">
                  <a:moveTo>
                    <a:pt x="78" y="74"/>
                  </a:moveTo>
                  <a:cubicBezTo>
                    <a:pt x="79" y="89"/>
                    <a:pt x="79" y="89"/>
                    <a:pt x="79" y="89"/>
                  </a:cubicBezTo>
                  <a:cubicBezTo>
                    <a:pt x="79" y="89"/>
                    <a:pt x="0" y="64"/>
                    <a:pt x="4" y="32"/>
                  </a:cubicBezTo>
                  <a:cubicBezTo>
                    <a:pt x="8" y="0"/>
                    <a:pt x="4" y="4"/>
                    <a:pt x="4" y="4"/>
                  </a:cubicBezTo>
                  <a:cubicBezTo>
                    <a:pt x="68" y="9"/>
                    <a:pt x="68" y="9"/>
                    <a:pt x="68" y="9"/>
                  </a:cubicBezTo>
                  <a:cubicBezTo>
                    <a:pt x="78" y="74"/>
                    <a:pt x="78" y="74"/>
                    <a:pt x="78" y="74"/>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7" name="îṣľíḓê"/>
            <p:cNvSpPr/>
            <p:nvPr/>
          </p:nvSpPr>
          <p:spPr bwMode="auto">
            <a:xfrm>
              <a:off x="16396" y="8302"/>
              <a:ext cx="76" cy="46"/>
            </a:xfrm>
            <a:custGeom>
              <a:avLst/>
              <a:gdLst>
                <a:gd name="T0" fmla="*/ 27 w 46"/>
                <a:gd name="T1" fmla="*/ 0 h 27"/>
                <a:gd name="T2" fmla="*/ 23 w 46"/>
                <a:gd name="T3" fmla="*/ 2 h 27"/>
                <a:gd name="T4" fmla="*/ 0 w 46"/>
                <a:gd name="T5" fmla="*/ 6 h 27"/>
                <a:gd name="T6" fmla="*/ 46 w 46"/>
                <a:gd name="T7" fmla="*/ 27 h 27"/>
                <a:gd name="T8" fmla="*/ 46 w 46"/>
                <a:gd name="T9" fmla="*/ 27 h 27"/>
                <a:gd name="T10" fmla="*/ 27 w 46"/>
                <a:gd name="T11" fmla="*/ 0 h 27"/>
              </a:gdLst>
              <a:ahLst/>
              <a:cxnLst>
                <a:cxn ang="0">
                  <a:pos x="T0" y="T1"/>
                </a:cxn>
                <a:cxn ang="0">
                  <a:pos x="T2" y="T3"/>
                </a:cxn>
                <a:cxn ang="0">
                  <a:pos x="T4" y="T5"/>
                </a:cxn>
                <a:cxn ang="0">
                  <a:pos x="T6" y="T7"/>
                </a:cxn>
                <a:cxn ang="0">
                  <a:pos x="T8" y="T9"/>
                </a:cxn>
                <a:cxn ang="0">
                  <a:pos x="T10" y="T11"/>
                </a:cxn>
              </a:cxnLst>
              <a:rect l="0" t="0" r="r" b="b"/>
              <a:pathLst>
                <a:path w="46" h="27">
                  <a:moveTo>
                    <a:pt x="27" y="0"/>
                  </a:moveTo>
                  <a:cubicBezTo>
                    <a:pt x="26" y="1"/>
                    <a:pt x="24" y="1"/>
                    <a:pt x="23" y="2"/>
                  </a:cubicBezTo>
                  <a:cubicBezTo>
                    <a:pt x="15" y="4"/>
                    <a:pt x="7" y="5"/>
                    <a:pt x="0" y="6"/>
                  </a:cubicBezTo>
                  <a:cubicBezTo>
                    <a:pt x="21" y="19"/>
                    <a:pt x="46" y="27"/>
                    <a:pt x="46" y="27"/>
                  </a:cubicBezTo>
                  <a:cubicBezTo>
                    <a:pt x="46" y="27"/>
                    <a:pt x="46" y="27"/>
                    <a:pt x="46" y="27"/>
                  </a:cubicBezTo>
                  <a:cubicBezTo>
                    <a:pt x="46" y="27"/>
                    <a:pt x="38" y="15"/>
                    <a:pt x="27"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8" name="îśliḍe"/>
            <p:cNvSpPr/>
            <p:nvPr/>
          </p:nvSpPr>
          <p:spPr bwMode="auto">
            <a:xfrm>
              <a:off x="15604" y="7550"/>
              <a:ext cx="65" cy="46"/>
            </a:xfrm>
            <a:custGeom>
              <a:avLst/>
              <a:gdLst>
                <a:gd name="T0" fmla="*/ 37 w 39"/>
                <a:gd name="T1" fmla="*/ 26 h 27"/>
                <a:gd name="T2" fmla="*/ 39 w 39"/>
                <a:gd name="T3" fmla="*/ 27 h 27"/>
                <a:gd name="T4" fmla="*/ 37 w 39"/>
                <a:gd name="T5" fmla="*/ 26 h 27"/>
                <a:gd name="T6" fmla="*/ 0 w 39"/>
                <a:gd name="T7" fmla="*/ 0 h 27"/>
                <a:gd name="T8" fmla="*/ 12 w 39"/>
                <a:gd name="T9" fmla="*/ 12 h 27"/>
                <a:gd name="T10" fmla="*/ 37 w 39"/>
                <a:gd name="T11" fmla="*/ 26 h 27"/>
                <a:gd name="T12" fmla="*/ 31 w 39"/>
                <a:gd name="T13" fmla="*/ 23 h 27"/>
                <a:gd name="T14" fmla="*/ 15 w 39"/>
                <a:gd name="T15" fmla="*/ 10 h 27"/>
                <a:gd name="T16" fmla="*/ 0 w 3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7">
                  <a:moveTo>
                    <a:pt x="37" y="26"/>
                  </a:moveTo>
                  <a:cubicBezTo>
                    <a:pt x="38" y="27"/>
                    <a:pt x="39" y="27"/>
                    <a:pt x="39" y="27"/>
                  </a:cubicBezTo>
                  <a:cubicBezTo>
                    <a:pt x="39" y="27"/>
                    <a:pt x="38" y="26"/>
                    <a:pt x="37" y="26"/>
                  </a:cubicBezTo>
                  <a:moveTo>
                    <a:pt x="0" y="0"/>
                  </a:moveTo>
                  <a:cubicBezTo>
                    <a:pt x="3" y="4"/>
                    <a:pt x="7" y="9"/>
                    <a:pt x="12" y="12"/>
                  </a:cubicBezTo>
                  <a:cubicBezTo>
                    <a:pt x="19" y="19"/>
                    <a:pt x="28" y="24"/>
                    <a:pt x="37" y="26"/>
                  </a:cubicBezTo>
                  <a:cubicBezTo>
                    <a:pt x="35" y="26"/>
                    <a:pt x="33" y="24"/>
                    <a:pt x="31" y="23"/>
                  </a:cubicBezTo>
                  <a:cubicBezTo>
                    <a:pt x="26" y="19"/>
                    <a:pt x="20" y="14"/>
                    <a:pt x="15" y="10"/>
                  </a:cubicBezTo>
                  <a:cubicBezTo>
                    <a:pt x="11" y="7"/>
                    <a:pt x="5" y="1"/>
                    <a:pt x="0"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9" name="işḷidè"/>
            <p:cNvSpPr/>
            <p:nvPr/>
          </p:nvSpPr>
          <p:spPr bwMode="auto">
            <a:xfrm>
              <a:off x="15587" y="7573"/>
              <a:ext cx="52" cy="99"/>
            </a:xfrm>
            <a:custGeom>
              <a:avLst/>
              <a:gdLst>
                <a:gd name="T0" fmla="*/ 2 w 31"/>
                <a:gd name="T1" fmla="*/ 0 h 60"/>
                <a:gd name="T2" fmla="*/ 1 w 31"/>
                <a:gd name="T3" fmla="*/ 1 h 60"/>
                <a:gd name="T4" fmla="*/ 9 w 31"/>
                <a:gd name="T5" fmla="*/ 14 h 60"/>
                <a:gd name="T6" fmla="*/ 16 w 31"/>
                <a:gd name="T7" fmla="*/ 29 h 60"/>
                <a:gd name="T8" fmla="*/ 28 w 31"/>
                <a:gd name="T9" fmla="*/ 60 h 60"/>
                <a:gd name="T10" fmla="*/ 29 w 31"/>
                <a:gd name="T11" fmla="*/ 30 h 60"/>
                <a:gd name="T12" fmla="*/ 23 w 31"/>
                <a:gd name="T13" fmla="*/ 20 h 60"/>
                <a:gd name="T14" fmla="*/ 2 w 31"/>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60">
                  <a:moveTo>
                    <a:pt x="2" y="0"/>
                  </a:moveTo>
                  <a:cubicBezTo>
                    <a:pt x="2" y="0"/>
                    <a:pt x="1" y="1"/>
                    <a:pt x="1" y="1"/>
                  </a:cubicBezTo>
                  <a:cubicBezTo>
                    <a:pt x="0" y="3"/>
                    <a:pt x="8" y="12"/>
                    <a:pt x="9" y="14"/>
                  </a:cubicBezTo>
                  <a:cubicBezTo>
                    <a:pt x="11" y="19"/>
                    <a:pt x="14" y="24"/>
                    <a:pt x="16" y="29"/>
                  </a:cubicBezTo>
                  <a:cubicBezTo>
                    <a:pt x="28" y="60"/>
                    <a:pt x="28" y="60"/>
                    <a:pt x="28" y="60"/>
                  </a:cubicBezTo>
                  <a:cubicBezTo>
                    <a:pt x="31" y="50"/>
                    <a:pt x="31" y="40"/>
                    <a:pt x="29" y="30"/>
                  </a:cubicBezTo>
                  <a:cubicBezTo>
                    <a:pt x="27" y="26"/>
                    <a:pt x="25" y="23"/>
                    <a:pt x="23" y="20"/>
                  </a:cubicBezTo>
                  <a:cubicBezTo>
                    <a:pt x="21" y="17"/>
                    <a:pt x="7" y="0"/>
                    <a:pt x="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0" name="íṡļíďe"/>
            <p:cNvSpPr/>
            <p:nvPr/>
          </p:nvSpPr>
          <p:spPr bwMode="auto">
            <a:xfrm>
              <a:off x="16131" y="7869"/>
              <a:ext cx="120" cy="21"/>
            </a:xfrm>
            <a:custGeom>
              <a:avLst/>
              <a:gdLst>
                <a:gd name="T0" fmla="*/ 71 w 72"/>
                <a:gd name="T1" fmla="*/ 0 h 12"/>
                <a:gd name="T2" fmla="*/ 35 w 72"/>
                <a:gd name="T3" fmla="*/ 9 h 12"/>
                <a:gd name="T4" fmla="*/ 23 w 72"/>
                <a:gd name="T5" fmla="*/ 11 h 12"/>
                <a:gd name="T6" fmla="*/ 0 w 72"/>
                <a:gd name="T7" fmla="*/ 6 h 12"/>
                <a:gd name="T8" fmla="*/ 32 w 72"/>
                <a:gd name="T9" fmla="*/ 12 h 12"/>
                <a:gd name="T10" fmla="*/ 51 w 72"/>
                <a:gd name="T11" fmla="*/ 11 h 12"/>
                <a:gd name="T12" fmla="*/ 72 w 72"/>
                <a:gd name="T13" fmla="*/ 2 h 12"/>
                <a:gd name="T14" fmla="*/ 71 w 72"/>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2">
                  <a:moveTo>
                    <a:pt x="71" y="0"/>
                  </a:moveTo>
                  <a:cubicBezTo>
                    <a:pt x="59" y="2"/>
                    <a:pt x="48" y="7"/>
                    <a:pt x="35" y="9"/>
                  </a:cubicBezTo>
                  <a:cubicBezTo>
                    <a:pt x="31" y="10"/>
                    <a:pt x="27" y="11"/>
                    <a:pt x="23" y="11"/>
                  </a:cubicBezTo>
                  <a:cubicBezTo>
                    <a:pt x="15" y="11"/>
                    <a:pt x="7" y="9"/>
                    <a:pt x="0" y="6"/>
                  </a:cubicBezTo>
                  <a:cubicBezTo>
                    <a:pt x="9" y="11"/>
                    <a:pt x="21" y="12"/>
                    <a:pt x="32" y="12"/>
                  </a:cubicBezTo>
                  <a:cubicBezTo>
                    <a:pt x="38" y="12"/>
                    <a:pt x="45" y="12"/>
                    <a:pt x="51" y="11"/>
                  </a:cubicBezTo>
                  <a:cubicBezTo>
                    <a:pt x="58" y="10"/>
                    <a:pt x="66" y="7"/>
                    <a:pt x="72" y="2"/>
                  </a:cubicBezTo>
                  <a:cubicBezTo>
                    <a:pt x="72" y="1"/>
                    <a:pt x="72" y="1"/>
                    <a:pt x="7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1" name="ïśḷiḓe"/>
            <p:cNvSpPr/>
            <p:nvPr/>
          </p:nvSpPr>
          <p:spPr bwMode="auto">
            <a:xfrm>
              <a:off x="16047" y="7674"/>
              <a:ext cx="107" cy="63"/>
            </a:xfrm>
            <a:custGeom>
              <a:avLst/>
              <a:gdLst>
                <a:gd name="T0" fmla="*/ 56 w 64"/>
                <a:gd name="T1" fmla="*/ 36 h 38"/>
                <a:gd name="T2" fmla="*/ 57 w 64"/>
                <a:gd name="T3" fmla="*/ 37 h 38"/>
                <a:gd name="T4" fmla="*/ 62 w 64"/>
                <a:gd name="T5" fmla="*/ 38 h 38"/>
                <a:gd name="T6" fmla="*/ 64 w 64"/>
                <a:gd name="T7" fmla="*/ 38 h 38"/>
                <a:gd name="T8" fmla="*/ 56 w 64"/>
                <a:gd name="T9" fmla="*/ 36 h 38"/>
                <a:gd name="T10" fmla="*/ 3 w 64"/>
                <a:gd name="T11" fmla="*/ 2 h 38"/>
                <a:gd name="T12" fmla="*/ 56 w 64"/>
                <a:gd name="T13" fmla="*/ 36 h 38"/>
                <a:gd name="T14" fmla="*/ 28 w 64"/>
                <a:gd name="T15" fmla="*/ 19 h 38"/>
                <a:gd name="T16" fmla="*/ 3 w 64"/>
                <a:gd name="T17" fmla="*/ 2 h 38"/>
                <a:gd name="T18" fmla="*/ 0 w 64"/>
                <a:gd name="T19" fmla="*/ 0 h 38"/>
                <a:gd name="T20" fmla="*/ 3 w 64"/>
                <a:gd name="T21" fmla="*/ 2 h 38"/>
                <a:gd name="T22" fmla="*/ 0 w 64"/>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38">
                  <a:moveTo>
                    <a:pt x="56" y="36"/>
                  </a:moveTo>
                  <a:cubicBezTo>
                    <a:pt x="57" y="36"/>
                    <a:pt x="57" y="36"/>
                    <a:pt x="57" y="37"/>
                  </a:cubicBezTo>
                  <a:cubicBezTo>
                    <a:pt x="59" y="38"/>
                    <a:pt x="61" y="38"/>
                    <a:pt x="62" y="38"/>
                  </a:cubicBezTo>
                  <a:cubicBezTo>
                    <a:pt x="63" y="38"/>
                    <a:pt x="63" y="38"/>
                    <a:pt x="64" y="38"/>
                  </a:cubicBezTo>
                  <a:cubicBezTo>
                    <a:pt x="61" y="38"/>
                    <a:pt x="59" y="37"/>
                    <a:pt x="56" y="36"/>
                  </a:cubicBezTo>
                  <a:moveTo>
                    <a:pt x="3" y="2"/>
                  </a:moveTo>
                  <a:cubicBezTo>
                    <a:pt x="19" y="17"/>
                    <a:pt x="35" y="29"/>
                    <a:pt x="56" y="36"/>
                  </a:cubicBezTo>
                  <a:cubicBezTo>
                    <a:pt x="47" y="31"/>
                    <a:pt x="38" y="25"/>
                    <a:pt x="28" y="19"/>
                  </a:cubicBezTo>
                  <a:cubicBezTo>
                    <a:pt x="20" y="14"/>
                    <a:pt x="10" y="8"/>
                    <a:pt x="3" y="2"/>
                  </a:cubicBezTo>
                  <a:moveTo>
                    <a:pt x="0" y="0"/>
                  </a:moveTo>
                  <a:cubicBezTo>
                    <a:pt x="1" y="0"/>
                    <a:pt x="2" y="1"/>
                    <a:pt x="3" y="2"/>
                  </a:cubicBezTo>
                  <a:cubicBezTo>
                    <a:pt x="2" y="1"/>
                    <a:pt x="1"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2" name="isļîďé"/>
            <p:cNvSpPr/>
            <p:nvPr/>
          </p:nvSpPr>
          <p:spPr bwMode="auto">
            <a:xfrm>
              <a:off x="16154" y="7895"/>
              <a:ext cx="92" cy="15"/>
            </a:xfrm>
            <a:custGeom>
              <a:avLst/>
              <a:gdLst>
                <a:gd name="T0" fmla="*/ 53 w 55"/>
                <a:gd name="T1" fmla="*/ 0 h 10"/>
                <a:gd name="T2" fmla="*/ 49 w 55"/>
                <a:gd name="T3" fmla="*/ 1 h 10"/>
                <a:gd name="T4" fmla="*/ 15 w 55"/>
                <a:gd name="T5" fmla="*/ 8 h 10"/>
                <a:gd name="T6" fmla="*/ 0 w 55"/>
                <a:gd name="T7" fmla="*/ 7 h 10"/>
                <a:gd name="T8" fmla="*/ 20 w 55"/>
                <a:gd name="T9" fmla="*/ 10 h 10"/>
                <a:gd name="T10" fmla="*/ 23 w 55"/>
                <a:gd name="T11" fmla="*/ 10 h 10"/>
                <a:gd name="T12" fmla="*/ 26 w 55"/>
                <a:gd name="T13" fmla="*/ 10 h 10"/>
                <a:gd name="T14" fmla="*/ 27 w 55"/>
                <a:gd name="T15" fmla="*/ 10 h 10"/>
                <a:gd name="T16" fmla="*/ 30 w 55"/>
                <a:gd name="T17" fmla="*/ 10 h 10"/>
                <a:gd name="T18" fmla="*/ 42 w 55"/>
                <a:gd name="T19" fmla="*/ 9 h 10"/>
                <a:gd name="T20" fmla="*/ 55 w 55"/>
                <a:gd name="T21" fmla="*/ 1 h 10"/>
                <a:gd name="T22" fmla="*/ 53 w 55"/>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10">
                  <a:moveTo>
                    <a:pt x="53" y="0"/>
                  </a:moveTo>
                  <a:cubicBezTo>
                    <a:pt x="52" y="0"/>
                    <a:pt x="51" y="1"/>
                    <a:pt x="49" y="1"/>
                  </a:cubicBezTo>
                  <a:cubicBezTo>
                    <a:pt x="38" y="6"/>
                    <a:pt x="26" y="8"/>
                    <a:pt x="15" y="8"/>
                  </a:cubicBezTo>
                  <a:cubicBezTo>
                    <a:pt x="10" y="8"/>
                    <a:pt x="5" y="8"/>
                    <a:pt x="0" y="7"/>
                  </a:cubicBezTo>
                  <a:cubicBezTo>
                    <a:pt x="6" y="10"/>
                    <a:pt x="13" y="10"/>
                    <a:pt x="20" y="10"/>
                  </a:cubicBezTo>
                  <a:cubicBezTo>
                    <a:pt x="21" y="10"/>
                    <a:pt x="22" y="10"/>
                    <a:pt x="23" y="10"/>
                  </a:cubicBezTo>
                  <a:cubicBezTo>
                    <a:pt x="24" y="10"/>
                    <a:pt x="25" y="10"/>
                    <a:pt x="26" y="10"/>
                  </a:cubicBezTo>
                  <a:cubicBezTo>
                    <a:pt x="26" y="10"/>
                    <a:pt x="27" y="10"/>
                    <a:pt x="27" y="10"/>
                  </a:cubicBezTo>
                  <a:cubicBezTo>
                    <a:pt x="28" y="10"/>
                    <a:pt x="29" y="10"/>
                    <a:pt x="30" y="10"/>
                  </a:cubicBezTo>
                  <a:cubicBezTo>
                    <a:pt x="34" y="10"/>
                    <a:pt x="38" y="10"/>
                    <a:pt x="42" y="9"/>
                  </a:cubicBezTo>
                  <a:cubicBezTo>
                    <a:pt x="47" y="8"/>
                    <a:pt x="52" y="5"/>
                    <a:pt x="55" y="1"/>
                  </a:cubicBezTo>
                  <a:cubicBezTo>
                    <a:pt x="54" y="0"/>
                    <a:pt x="54" y="0"/>
                    <a:pt x="53"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3" name="iṡlïḓe"/>
            <p:cNvSpPr/>
            <p:nvPr/>
          </p:nvSpPr>
          <p:spPr bwMode="auto">
            <a:xfrm>
              <a:off x="15829" y="8285"/>
              <a:ext cx="214" cy="15"/>
            </a:xfrm>
            <a:custGeom>
              <a:avLst/>
              <a:gdLst>
                <a:gd name="T0" fmla="*/ 44 w 128"/>
                <a:gd name="T1" fmla="*/ 0 h 10"/>
                <a:gd name="T2" fmla="*/ 24 w 128"/>
                <a:gd name="T3" fmla="*/ 0 h 10"/>
                <a:gd name="T4" fmla="*/ 24 w 128"/>
                <a:gd name="T5" fmla="*/ 0 h 10"/>
                <a:gd name="T6" fmla="*/ 19 w 128"/>
                <a:gd name="T7" fmla="*/ 0 h 10"/>
                <a:gd name="T8" fmla="*/ 13 w 128"/>
                <a:gd name="T9" fmla="*/ 0 h 10"/>
                <a:gd name="T10" fmla="*/ 5 w 128"/>
                <a:gd name="T11" fmla="*/ 1 h 10"/>
                <a:gd name="T12" fmla="*/ 12 w 128"/>
                <a:gd name="T13" fmla="*/ 6 h 10"/>
                <a:gd name="T14" fmla="*/ 32 w 128"/>
                <a:gd name="T15" fmla="*/ 7 h 10"/>
                <a:gd name="T16" fmla="*/ 72 w 128"/>
                <a:gd name="T17" fmla="*/ 10 h 10"/>
                <a:gd name="T18" fmla="*/ 88 w 128"/>
                <a:gd name="T19" fmla="*/ 10 h 10"/>
                <a:gd name="T20" fmla="*/ 97 w 128"/>
                <a:gd name="T21" fmla="*/ 10 h 10"/>
                <a:gd name="T22" fmla="*/ 128 w 128"/>
                <a:gd name="T23" fmla="*/ 4 h 10"/>
                <a:gd name="T24" fmla="*/ 84 w 128"/>
                <a:gd name="T25" fmla="*/ 1 h 10"/>
                <a:gd name="T26" fmla="*/ 44 w 12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0">
                  <a:moveTo>
                    <a:pt x="44" y="0"/>
                  </a:moveTo>
                  <a:cubicBezTo>
                    <a:pt x="38" y="0"/>
                    <a:pt x="31" y="0"/>
                    <a:pt x="24" y="0"/>
                  </a:cubicBezTo>
                  <a:cubicBezTo>
                    <a:pt x="24" y="0"/>
                    <a:pt x="24" y="0"/>
                    <a:pt x="24" y="0"/>
                  </a:cubicBezTo>
                  <a:cubicBezTo>
                    <a:pt x="23" y="0"/>
                    <a:pt x="21" y="0"/>
                    <a:pt x="19" y="0"/>
                  </a:cubicBezTo>
                  <a:cubicBezTo>
                    <a:pt x="17" y="0"/>
                    <a:pt x="15" y="0"/>
                    <a:pt x="13" y="0"/>
                  </a:cubicBezTo>
                  <a:cubicBezTo>
                    <a:pt x="9" y="0"/>
                    <a:pt x="6" y="0"/>
                    <a:pt x="5" y="1"/>
                  </a:cubicBezTo>
                  <a:cubicBezTo>
                    <a:pt x="0" y="6"/>
                    <a:pt x="10" y="6"/>
                    <a:pt x="12" y="6"/>
                  </a:cubicBezTo>
                  <a:cubicBezTo>
                    <a:pt x="32" y="7"/>
                    <a:pt x="32" y="7"/>
                    <a:pt x="32" y="7"/>
                  </a:cubicBezTo>
                  <a:cubicBezTo>
                    <a:pt x="72" y="10"/>
                    <a:pt x="72" y="10"/>
                    <a:pt x="72" y="10"/>
                  </a:cubicBezTo>
                  <a:cubicBezTo>
                    <a:pt x="78" y="10"/>
                    <a:pt x="83" y="10"/>
                    <a:pt x="88" y="10"/>
                  </a:cubicBezTo>
                  <a:cubicBezTo>
                    <a:pt x="91" y="10"/>
                    <a:pt x="94" y="10"/>
                    <a:pt x="97" y="10"/>
                  </a:cubicBezTo>
                  <a:cubicBezTo>
                    <a:pt x="108" y="9"/>
                    <a:pt x="118" y="7"/>
                    <a:pt x="128" y="4"/>
                  </a:cubicBezTo>
                  <a:cubicBezTo>
                    <a:pt x="113" y="3"/>
                    <a:pt x="99" y="1"/>
                    <a:pt x="84" y="1"/>
                  </a:cubicBezTo>
                  <a:cubicBezTo>
                    <a:pt x="71" y="0"/>
                    <a:pt x="57" y="0"/>
                    <a:pt x="44"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4" name="ïś1iḓè"/>
            <p:cNvSpPr/>
            <p:nvPr/>
          </p:nvSpPr>
          <p:spPr bwMode="auto">
            <a:xfrm>
              <a:off x="15812" y="8318"/>
              <a:ext cx="155" cy="17"/>
            </a:xfrm>
            <a:custGeom>
              <a:avLst/>
              <a:gdLst>
                <a:gd name="T0" fmla="*/ 0 w 92"/>
                <a:gd name="T1" fmla="*/ 0 h 10"/>
                <a:gd name="T2" fmla="*/ 46 w 92"/>
                <a:gd name="T3" fmla="*/ 9 h 10"/>
                <a:gd name="T4" fmla="*/ 52 w 92"/>
                <a:gd name="T5" fmla="*/ 10 h 10"/>
                <a:gd name="T6" fmla="*/ 69 w 92"/>
                <a:gd name="T7" fmla="*/ 9 h 10"/>
                <a:gd name="T8" fmla="*/ 91 w 92"/>
                <a:gd name="T9" fmla="*/ 4 h 10"/>
                <a:gd name="T10" fmla="*/ 92 w 92"/>
                <a:gd name="T11" fmla="*/ 4 h 10"/>
                <a:gd name="T12" fmla="*/ 0 w 9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0"/>
                  </a:moveTo>
                  <a:cubicBezTo>
                    <a:pt x="15" y="6"/>
                    <a:pt x="30" y="9"/>
                    <a:pt x="46" y="9"/>
                  </a:cubicBezTo>
                  <a:cubicBezTo>
                    <a:pt x="48" y="10"/>
                    <a:pt x="50" y="10"/>
                    <a:pt x="52" y="10"/>
                  </a:cubicBezTo>
                  <a:cubicBezTo>
                    <a:pt x="58" y="10"/>
                    <a:pt x="63" y="9"/>
                    <a:pt x="69" y="9"/>
                  </a:cubicBezTo>
                  <a:cubicBezTo>
                    <a:pt x="76" y="8"/>
                    <a:pt x="85" y="4"/>
                    <a:pt x="91" y="4"/>
                  </a:cubicBezTo>
                  <a:cubicBezTo>
                    <a:pt x="91" y="4"/>
                    <a:pt x="92" y="4"/>
                    <a:pt x="92" y="4"/>
                  </a:cubicBezTo>
                  <a:cubicBezTo>
                    <a:pt x="61" y="3"/>
                    <a:pt x="31" y="2"/>
                    <a:pt x="0"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5" name="íSļïďe"/>
            <p:cNvSpPr/>
            <p:nvPr/>
          </p:nvSpPr>
          <p:spPr bwMode="auto">
            <a:xfrm>
              <a:off x="15797" y="8358"/>
              <a:ext cx="128" cy="21"/>
            </a:xfrm>
            <a:custGeom>
              <a:avLst/>
              <a:gdLst>
                <a:gd name="T0" fmla="*/ 76 w 76"/>
                <a:gd name="T1" fmla="*/ 0 h 13"/>
                <a:gd name="T2" fmla="*/ 40 w 76"/>
                <a:gd name="T3" fmla="*/ 5 h 13"/>
                <a:gd name="T4" fmla="*/ 24 w 76"/>
                <a:gd name="T5" fmla="*/ 3 h 13"/>
                <a:gd name="T6" fmla="*/ 15 w 76"/>
                <a:gd name="T7" fmla="*/ 1 h 13"/>
                <a:gd name="T8" fmla="*/ 10 w 76"/>
                <a:gd name="T9" fmla="*/ 0 h 13"/>
                <a:gd name="T10" fmla="*/ 2 w 76"/>
                <a:gd name="T11" fmla="*/ 6 h 13"/>
                <a:gd name="T12" fmla="*/ 18 w 76"/>
                <a:gd name="T13" fmla="*/ 12 h 13"/>
                <a:gd name="T14" fmla="*/ 34 w 76"/>
                <a:gd name="T15" fmla="*/ 13 h 13"/>
                <a:gd name="T16" fmla="*/ 56 w 76"/>
                <a:gd name="T17" fmla="*/ 11 h 13"/>
                <a:gd name="T18" fmla="*/ 76 w 7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3">
                  <a:moveTo>
                    <a:pt x="76" y="0"/>
                  </a:moveTo>
                  <a:cubicBezTo>
                    <a:pt x="64" y="3"/>
                    <a:pt x="52" y="5"/>
                    <a:pt x="40" y="5"/>
                  </a:cubicBezTo>
                  <a:cubicBezTo>
                    <a:pt x="35" y="5"/>
                    <a:pt x="29" y="5"/>
                    <a:pt x="24" y="3"/>
                  </a:cubicBezTo>
                  <a:cubicBezTo>
                    <a:pt x="21" y="2"/>
                    <a:pt x="18" y="1"/>
                    <a:pt x="15" y="1"/>
                  </a:cubicBezTo>
                  <a:cubicBezTo>
                    <a:pt x="14" y="1"/>
                    <a:pt x="12" y="0"/>
                    <a:pt x="10" y="0"/>
                  </a:cubicBezTo>
                  <a:cubicBezTo>
                    <a:pt x="5" y="0"/>
                    <a:pt x="0" y="1"/>
                    <a:pt x="2" y="6"/>
                  </a:cubicBezTo>
                  <a:cubicBezTo>
                    <a:pt x="4" y="10"/>
                    <a:pt x="14" y="11"/>
                    <a:pt x="18" y="12"/>
                  </a:cubicBezTo>
                  <a:cubicBezTo>
                    <a:pt x="23" y="13"/>
                    <a:pt x="28" y="13"/>
                    <a:pt x="34" y="13"/>
                  </a:cubicBezTo>
                  <a:cubicBezTo>
                    <a:pt x="41" y="13"/>
                    <a:pt x="49" y="12"/>
                    <a:pt x="56" y="11"/>
                  </a:cubicBezTo>
                  <a:cubicBezTo>
                    <a:pt x="64" y="9"/>
                    <a:pt x="72" y="6"/>
                    <a:pt x="76"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6" name="î$ļiḍè"/>
            <p:cNvSpPr/>
            <p:nvPr/>
          </p:nvSpPr>
          <p:spPr bwMode="auto">
            <a:xfrm>
              <a:off x="15940" y="8398"/>
              <a:ext cx="281" cy="32"/>
            </a:xfrm>
            <a:custGeom>
              <a:avLst/>
              <a:gdLst>
                <a:gd name="T0" fmla="*/ 157 w 168"/>
                <a:gd name="T1" fmla="*/ 0 h 19"/>
                <a:gd name="T2" fmla="*/ 98 w 168"/>
                <a:gd name="T3" fmla="*/ 6 h 19"/>
                <a:gd name="T4" fmla="*/ 54 w 168"/>
                <a:gd name="T5" fmla="*/ 14 h 19"/>
                <a:gd name="T6" fmla="*/ 40 w 168"/>
                <a:gd name="T7" fmla="*/ 12 h 19"/>
                <a:gd name="T8" fmla="*/ 25 w 168"/>
                <a:gd name="T9" fmla="*/ 8 h 19"/>
                <a:gd name="T10" fmla="*/ 20 w 168"/>
                <a:gd name="T11" fmla="*/ 8 h 19"/>
                <a:gd name="T12" fmla="*/ 0 w 168"/>
                <a:gd name="T13" fmla="*/ 14 h 19"/>
                <a:gd name="T14" fmla="*/ 36 w 168"/>
                <a:gd name="T15" fmla="*/ 19 h 19"/>
                <a:gd name="T16" fmla="*/ 55 w 168"/>
                <a:gd name="T17" fmla="*/ 19 h 19"/>
                <a:gd name="T18" fmla="*/ 104 w 168"/>
                <a:gd name="T19" fmla="*/ 16 h 19"/>
                <a:gd name="T20" fmla="*/ 136 w 168"/>
                <a:gd name="T21" fmla="*/ 9 h 19"/>
                <a:gd name="T22" fmla="*/ 153 w 168"/>
                <a:gd name="T23" fmla="*/ 5 h 19"/>
                <a:gd name="T24" fmla="*/ 168 w 168"/>
                <a:gd name="T25" fmla="*/ 0 h 19"/>
                <a:gd name="T26" fmla="*/ 157 w 16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19">
                  <a:moveTo>
                    <a:pt x="157" y="0"/>
                  </a:moveTo>
                  <a:cubicBezTo>
                    <a:pt x="137" y="0"/>
                    <a:pt x="117" y="2"/>
                    <a:pt x="98" y="6"/>
                  </a:cubicBezTo>
                  <a:cubicBezTo>
                    <a:pt x="83" y="10"/>
                    <a:pt x="69" y="14"/>
                    <a:pt x="54" y="14"/>
                  </a:cubicBezTo>
                  <a:cubicBezTo>
                    <a:pt x="49" y="14"/>
                    <a:pt x="44" y="14"/>
                    <a:pt x="40" y="12"/>
                  </a:cubicBezTo>
                  <a:cubicBezTo>
                    <a:pt x="35" y="11"/>
                    <a:pt x="30" y="9"/>
                    <a:pt x="25" y="8"/>
                  </a:cubicBezTo>
                  <a:cubicBezTo>
                    <a:pt x="23" y="8"/>
                    <a:pt x="22" y="8"/>
                    <a:pt x="20" y="8"/>
                  </a:cubicBezTo>
                  <a:cubicBezTo>
                    <a:pt x="13" y="8"/>
                    <a:pt x="6" y="10"/>
                    <a:pt x="0" y="14"/>
                  </a:cubicBezTo>
                  <a:cubicBezTo>
                    <a:pt x="8" y="19"/>
                    <a:pt x="26" y="18"/>
                    <a:pt x="36" y="19"/>
                  </a:cubicBezTo>
                  <a:cubicBezTo>
                    <a:pt x="43" y="19"/>
                    <a:pt x="49" y="19"/>
                    <a:pt x="55" y="19"/>
                  </a:cubicBezTo>
                  <a:cubicBezTo>
                    <a:pt x="72" y="19"/>
                    <a:pt x="88" y="18"/>
                    <a:pt x="104" y="16"/>
                  </a:cubicBezTo>
                  <a:cubicBezTo>
                    <a:pt x="115" y="14"/>
                    <a:pt x="125" y="12"/>
                    <a:pt x="136" y="9"/>
                  </a:cubicBezTo>
                  <a:cubicBezTo>
                    <a:pt x="142" y="8"/>
                    <a:pt x="147" y="6"/>
                    <a:pt x="153" y="5"/>
                  </a:cubicBezTo>
                  <a:cubicBezTo>
                    <a:pt x="157" y="4"/>
                    <a:pt x="163" y="0"/>
                    <a:pt x="168" y="0"/>
                  </a:cubicBezTo>
                  <a:cubicBezTo>
                    <a:pt x="164" y="0"/>
                    <a:pt x="161" y="0"/>
                    <a:pt x="157"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7" name="ïṥľiḋè"/>
            <p:cNvSpPr/>
            <p:nvPr/>
          </p:nvSpPr>
          <p:spPr bwMode="auto">
            <a:xfrm>
              <a:off x="15997" y="7364"/>
              <a:ext cx="8" cy="17"/>
            </a:xfrm>
            <a:custGeom>
              <a:avLst/>
              <a:gdLst>
                <a:gd name="T0" fmla="*/ 2 w 5"/>
                <a:gd name="T1" fmla="*/ 0 h 10"/>
                <a:gd name="T2" fmla="*/ 0 w 5"/>
                <a:gd name="T3" fmla="*/ 10 h 10"/>
                <a:gd name="T4" fmla="*/ 4 w 5"/>
                <a:gd name="T5" fmla="*/ 3 h 10"/>
                <a:gd name="T6" fmla="*/ 5 w 5"/>
                <a:gd name="T7" fmla="*/ 2 h 10"/>
                <a:gd name="T8" fmla="*/ 2 w 5"/>
                <a:gd name="T9" fmla="*/ 0 h 10"/>
              </a:gdLst>
              <a:ahLst/>
              <a:cxnLst>
                <a:cxn ang="0">
                  <a:pos x="T0" y="T1"/>
                </a:cxn>
                <a:cxn ang="0">
                  <a:pos x="T2" y="T3"/>
                </a:cxn>
                <a:cxn ang="0">
                  <a:pos x="T4" y="T5"/>
                </a:cxn>
                <a:cxn ang="0">
                  <a:pos x="T6" y="T7"/>
                </a:cxn>
                <a:cxn ang="0">
                  <a:pos x="T8" y="T9"/>
                </a:cxn>
              </a:cxnLst>
              <a:rect l="0" t="0" r="r" b="b"/>
              <a:pathLst>
                <a:path w="5" h="10">
                  <a:moveTo>
                    <a:pt x="2" y="0"/>
                  </a:moveTo>
                  <a:cubicBezTo>
                    <a:pt x="0" y="10"/>
                    <a:pt x="0" y="10"/>
                    <a:pt x="0" y="10"/>
                  </a:cubicBezTo>
                  <a:cubicBezTo>
                    <a:pt x="2" y="8"/>
                    <a:pt x="3" y="5"/>
                    <a:pt x="4" y="3"/>
                  </a:cubicBezTo>
                  <a:cubicBezTo>
                    <a:pt x="4" y="2"/>
                    <a:pt x="5" y="2"/>
                    <a:pt x="5" y="2"/>
                  </a:cubicBezTo>
                  <a:cubicBezTo>
                    <a:pt x="4" y="1"/>
                    <a:pt x="2" y="0"/>
                    <a:pt x="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8" name="îṩ1ïdé"/>
            <p:cNvSpPr/>
            <p:nvPr/>
          </p:nvSpPr>
          <p:spPr bwMode="auto">
            <a:xfrm>
              <a:off x="15997" y="7368"/>
              <a:ext cx="10" cy="15"/>
            </a:xfrm>
            <a:custGeom>
              <a:avLst/>
              <a:gdLst>
                <a:gd name="T0" fmla="*/ 5 w 6"/>
                <a:gd name="T1" fmla="*/ 0 h 9"/>
                <a:gd name="T2" fmla="*/ 4 w 6"/>
                <a:gd name="T3" fmla="*/ 1 h 9"/>
                <a:gd name="T4" fmla="*/ 0 w 6"/>
                <a:gd name="T5" fmla="*/ 8 h 9"/>
                <a:gd name="T6" fmla="*/ 0 w 6"/>
                <a:gd name="T7" fmla="*/ 9 h 9"/>
                <a:gd name="T8" fmla="*/ 4 w 6"/>
                <a:gd name="T9" fmla="*/ 1 h 9"/>
                <a:gd name="T10" fmla="*/ 5 w 6"/>
                <a:gd name="T11" fmla="*/ 1 h 9"/>
                <a:gd name="T12" fmla="*/ 5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5" y="0"/>
                  </a:moveTo>
                  <a:cubicBezTo>
                    <a:pt x="5" y="0"/>
                    <a:pt x="4" y="0"/>
                    <a:pt x="4" y="1"/>
                  </a:cubicBezTo>
                  <a:cubicBezTo>
                    <a:pt x="3" y="3"/>
                    <a:pt x="2" y="6"/>
                    <a:pt x="0" y="8"/>
                  </a:cubicBezTo>
                  <a:cubicBezTo>
                    <a:pt x="0" y="9"/>
                    <a:pt x="0" y="9"/>
                    <a:pt x="0" y="9"/>
                  </a:cubicBezTo>
                  <a:cubicBezTo>
                    <a:pt x="2" y="6"/>
                    <a:pt x="3" y="3"/>
                    <a:pt x="4" y="1"/>
                  </a:cubicBezTo>
                  <a:cubicBezTo>
                    <a:pt x="5" y="1"/>
                    <a:pt x="5" y="1"/>
                    <a:pt x="5" y="1"/>
                  </a:cubicBezTo>
                  <a:cubicBezTo>
                    <a:pt x="6" y="1"/>
                    <a:pt x="5" y="0"/>
                    <a:pt x="5"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9" name="iṡļîḑé"/>
            <p:cNvSpPr/>
            <p:nvPr/>
          </p:nvSpPr>
          <p:spPr bwMode="auto">
            <a:xfrm>
              <a:off x="15852" y="7651"/>
              <a:ext cx="31" cy="344"/>
            </a:xfrm>
            <a:custGeom>
              <a:avLst/>
              <a:gdLst>
                <a:gd name="T0" fmla="*/ 0 w 18"/>
                <a:gd name="T1" fmla="*/ 200 h 206"/>
                <a:gd name="T2" fmla="*/ 0 w 18"/>
                <a:gd name="T3" fmla="*/ 206 h 206"/>
                <a:gd name="T4" fmla="*/ 0 w 18"/>
                <a:gd name="T5" fmla="*/ 206 h 206"/>
                <a:gd name="T6" fmla="*/ 0 w 18"/>
                <a:gd name="T7" fmla="*/ 206 h 206"/>
                <a:gd name="T8" fmla="*/ 0 w 18"/>
                <a:gd name="T9" fmla="*/ 206 h 206"/>
                <a:gd name="T10" fmla="*/ 0 w 18"/>
                <a:gd name="T11" fmla="*/ 202 h 206"/>
                <a:gd name="T12" fmla="*/ 0 w 18"/>
                <a:gd name="T13" fmla="*/ 200 h 206"/>
                <a:gd name="T14" fmla="*/ 13 w 18"/>
                <a:gd name="T15" fmla="*/ 0 h 206"/>
                <a:gd name="T16" fmla="*/ 12 w 18"/>
                <a:gd name="T17" fmla="*/ 2 h 206"/>
                <a:gd name="T18" fmla="*/ 18 w 18"/>
                <a:gd name="T19" fmla="*/ 57 h 206"/>
                <a:gd name="T20" fmla="*/ 18 w 18"/>
                <a:gd name="T21" fmla="*/ 56 h 206"/>
                <a:gd name="T22" fmla="*/ 12 w 18"/>
                <a:gd name="T23" fmla="*/ 1 h 206"/>
                <a:gd name="T24" fmla="*/ 13 w 18"/>
                <a:gd name="T25" fmla="*/ 0 h 206"/>
                <a:gd name="T26" fmla="*/ 13 w 18"/>
                <a:gd name="T2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06">
                  <a:moveTo>
                    <a:pt x="0" y="200"/>
                  </a:moveTo>
                  <a:cubicBezTo>
                    <a:pt x="0" y="202"/>
                    <a:pt x="0" y="204"/>
                    <a:pt x="0" y="206"/>
                  </a:cubicBezTo>
                  <a:cubicBezTo>
                    <a:pt x="0" y="206"/>
                    <a:pt x="0" y="206"/>
                    <a:pt x="0" y="206"/>
                  </a:cubicBezTo>
                  <a:cubicBezTo>
                    <a:pt x="0" y="206"/>
                    <a:pt x="0" y="206"/>
                    <a:pt x="0" y="206"/>
                  </a:cubicBezTo>
                  <a:cubicBezTo>
                    <a:pt x="0" y="206"/>
                    <a:pt x="0" y="206"/>
                    <a:pt x="0" y="206"/>
                  </a:cubicBezTo>
                  <a:cubicBezTo>
                    <a:pt x="0" y="205"/>
                    <a:pt x="0" y="203"/>
                    <a:pt x="0" y="202"/>
                  </a:cubicBezTo>
                  <a:cubicBezTo>
                    <a:pt x="0" y="202"/>
                    <a:pt x="0" y="201"/>
                    <a:pt x="0" y="200"/>
                  </a:cubicBezTo>
                  <a:moveTo>
                    <a:pt x="13" y="0"/>
                  </a:moveTo>
                  <a:cubicBezTo>
                    <a:pt x="12" y="2"/>
                    <a:pt x="12" y="2"/>
                    <a:pt x="12" y="2"/>
                  </a:cubicBezTo>
                  <a:cubicBezTo>
                    <a:pt x="12" y="2"/>
                    <a:pt x="17" y="45"/>
                    <a:pt x="18" y="57"/>
                  </a:cubicBezTo>
                  <a:cubicBezTo>
                    <a:pt x="18" y="57"/>
                    <a:pt x="18" y="56"/>
                    <a:pt x="18" y="56"/>
                  </a:cubicBezTo>
                  <a:cubicBezTo>
                    <a:pt x="17" y="43"/>
                    <a:pt x="12" y="1"/>
                    <a:pt x="12" y="1"/>
                  </a:cubicBezTo>
                  <a:cubicBezTo>
                    <a:pt x="13" y="0"/>
                    <a:pt x="13" y="0"/>
                    <a:pt x="13" y="0"/>
                  </a:cubicBezTo>
                  <a:cubicBezTo>
                    <a:pt x="13" y="0"/>
                    <a:pt x="13"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0" name="iŝļíḓé"/>
            <p:cNvSpPr/>
            <p:nvPr/>
          </p:nvSpPr>
          <p:spPr bwMode="auto">
            <a:xfrm>
              <a:off x="15930" y="7383"/>
              <a:ext cx="67" cy="176"/>
            </a:xfrm>
            <a:custGeom>
              <a:avLst/>
              <a:gdLst>
                <a:gd name="T0" fmla="*/ 39 w 39"/>
                <a:gd name="T1" fmla="*/ 0 h 105"/>
                <a:gd name="T2" fmla="*/ 25 w 39"/>
                <a:gd name="T3" fmla="*/ 15 h 105"/>
                <a:gd name="T4" fmla="*/ 0 w 39"/>
                <a:gd name="T5" fmla="*/ 95 h 105"/>
                <a:gd name="T6" fmla="*/ 10 w 39"/>
                <a:gd name="T7" fmla="*/ 88 h 105"/>
                <a:gd name="T8" fmla="*/ 22 w 39"/>
                <a:gd name="T9" fmla="*/ 105 h 105"/>
                <a:gd name="T10" fmla="*/ 31 w 39"/>
                <a:gd name="T11" fmla="*/ 78 h 105"/>
                <a:gd name="T12" fmla="*/ 37 w 39"/>
                <a:gd name="T13" fmla="*/ 12 h 105"/>
                <a:gd name="T14" fmla="*/ 39 w 39"/>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5">
                  <a:moveTo>
                    <a:pt x="39" y="0"/>
                  </a:moveTo>
                  <a:cubicBezTo>
                    <a:pt x="35" y="6"/>
                    <a:pt x="30" y="11"/>
                    <a:pt x="25" y="15"/>
                  </a:cubicBezTo>
                  <a:cubicBezTo>
                    <a:pt x="10" y="26"/>
                    <a:pt x="3" y="63"/>
                    <a:pt x="0" y="95"/>
                  </a:cubicBezTo>
                  <a:cubicBezTo>
                    <a:pt x="10" y="88"/>
                    <a:pt x="10" y="88"/>
                    <a:pt x="10" y="88"/>
                  </a:cubicBezTo>
                  <a:cubicBezTo>
                    <a:pt x="10" y="88"/>
                    <a:pt x="16" y="98"/>
                    <a:pt x="22" y="105"/>
                  </a:cubicBezTo>
                  <a:cubicBezTo>
                    <a:pt x="26" y="93"/>
                    <a:pt x="29" y="83"/>
                    <a:pt x="31" y="78"/>
                  </a:cubicBezTo>
                  <a:cubicBezTo>
                    <a:pt x="38" y="57"/>
                    <a:pt x="37" y="12"/>
                    <a:pt x="37" y="12"/>
                  </a:cubicBezTo>
                  <a:cubicBezTo>
                    <a:pt x="39" y="0"/>
                    <a:pt x="39" y="0"/>
                    <a:pt x="39"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1" name="îSlídé"/>
            <p:cNvSpPr/>
            <p:nvPr/>
          </p:nvSpPr>
          <p:spPr bwMode="auto">
            <a:xfrm>
              <a:off x="15875" y="7553"/>
              <a:ext cx="53" cy="97"/>
            </a:xfrm>
            <a:custGeom>
              <a:avLst/>
              <a:gdLst>
                <a:gd name="T0" fmla="*/ 33 w 33"/>
                <a:gd name="T1" fmla="*/ 0 h 58"/>
                <a:gd name="T2" fmla="*/ 11 w 33"/>
                <a:gd name="T3" fmla="*/ 16 h 58"/>
                <a:gd name="T4" fmla="*/ 0 w 33"/>
                <a:gd name="T5" fmla="*/ 58 h 58"/>
                <a:gd name="T6" fmla="*/ 0 w 33"/>
                <a:gd name="T7" fmla="*/ 58 h 58"/>
                <a:gd name="T8" fmla="*/ 11 w 33"/>
                <a:gd name="T9" fmla="*/ 15 h 58"/>
                <a:gd name="T10" fmla="*/ 33 w 33"/>
                <a:gd name="T11" fmla="*/ 0 h 58"/>
                <a:gd name="T12" fmla="*/ 33 w 3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3" h="58">
                  <a:moveTo>
                    <a:pt x="33" y="0"/>
                  </a:moveTo>
                  <a:cubicBezTo>
                    <a:pt x="11" y="16"/>
                    <a:pt x="11" y="16"/>
                    <a:pt x="11" y="16"/>
                  </a:cubicBezTo>
                  <a:cubicBezTo>
                    <a:pt x="0" y="58"/>
                    <a:pt x="0" y="58"/>
                    <a:pt x="0" y="58"/>
                  </a:cubicBezTo>
                  <a:cubicBezTo>
                    <a:pt x="0" y="58"/>
                    <a:pt x="0" y="58"/>
                    <a:pt x="0" y="58"/>
                  </a:cubicBezTo>
                  <a:cubicBezTo>
                    <a:pt x="11" y="15"/>
                    <a:pt x="11" y="15"/>
                    <a:pt x="11" y="15"/>
                  </a:cubicBezTo>
                  <a:cubicBezTo>
                    <a:pt x="33" y="0"/>
                    <a:pt x="33" y="0"/>
                    <a:pt x="33" y="0"/>
                  </a:cubicBezTo>
                  <a:cubicBezTo>
                    <a:pt x="33" y="0"/>
                    <a:pt x="33" y="0"/>
                    <a:pt x="33"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2" name="išḻîďè"/>
            <p:cNvSpPr/>
            <p:nvPr/>
          </p:nvSpPr>
          <p:spPr bwMode="auto">
            <a:xfrm>
              <a:off x="15928" y="7530"/>
              <a:ext cx="40" cy="34"/>
            </a:xfrm>
            <a:custGeom>
              <a:avLst/>
              <a:gdLst>
                <a:gd name="T0" fmla="*/ 11 w 23"/>
                <a:gd name="T1" fmla="*/ 0 h 21"/>
                <a:gd name="T2" fmla="*/ 1 w 23"/>
                <a:gd name="T3" fmla="*/ 7 h 21"/>
                <a:gd name="T4" fmla="*/ 0 w 23"/>
                <a:gd name="T5" fmla="*/ 14 h 21"/>
                <a:gd name="T6" fmla="*/ 0 w 23"/>
                <a:gd name="T7" fmla="*/ 14 h 21"/>
                <a:gd name="T8" fmla="*/ 0 w 23"/>
                <a:gd name="T9" fmla="*/ 14 h 21"/>
                <a:gd name="T10" fmla="*/ 0 w 23"/>
                <a:gd name="T11" fmla="*/ 14 h 21"/>
                <a:gd name="T12" fmla="*/ 11 w 23"/>
                <a:gd name="T13" fmla="*/ 7 h 21"/>
                <a:gd name="T14" fmla="*/ 22 w 23"/>
                <a:gd name="T15" fmla="*/ 21 h 21"/>
                <a:gd name="T16" fmla="*/ 23 w 23"/>
                <a:gd name="T17" fmla="*/ 17 h 21"/>
                <a:gd name="T18" fmla="*/ 11 w 23"/>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1">
                  <a:moveTo>
                    <a:pt x="11" y="0"/>
                  </a:moveTo>
                  <a:cubicBezTo>
                    <a:pt x="1" y="7"/>
                    <a:pt x="1" y="7"/>
                    <a:pt x="1" y="7"/>
                  </a:cubicBezTo>
                  <a:cubicBezTo>
                    <a:pt x="1" y="9"/>
                    <a:pt x="0" y="12"/>
                    <a:pt x="0" y="14"/>
                  </a:cubicBezTo>
                  <a:cubicBezTo>
                    <a:pt x="0" y="14"/>
                    <a:pt x="0" y="14"/>
                    <a:pt x="0" y="14"/>
                  </a:cubicBezTo>
                  <a:cubicBezTo>
                    <a:pt x="0" y="14"/>
                    <a:pt x="0" y="14"/>
                    <a:pt x="0" y="14"/>
                  </a:cubicBezTo>
                  <a:cubicBezTo>
                    <a:pt x="0" y="14"/>
                    <a:pt x="0" y="14"/>
                    <a:pt x="0" y="14"/>
                  </a:cubicBezTo>
                  <a:cubicBezTo>
                    <a:pt x="11" y="7"/>
                    <a:pt x="11" y="7"/>
                    <a:pt x="11" y="7"/>
                  </a:cubicBezTo>
                  <a:cubicBezTo>
                    <a:pt x="14" y="12"/>
                    <a:pt x="18" y="17"/>
                    <a:pt x="22" y="21"/>
                  </a:cubicBezTo>
                  <a:cubicBezTo>
                    <a:pt x="22" y="20"/>
                    <a:pt x="23" y="18"/>
                    <a:pt x="23" y="17"/>
                  </a:cubicBezTo>
                  <a:cubicBezTo>
                    <a:pt x="17" y="10"/>
                    <a:pt x="11" y="0"/>
                    <a:pt x="11"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3" name="îṥ1îḓe"/>
            <p:cNvSpPr/>
            <p:nvPr/>
          </p:nvSpPr>
          <p:spPr bwMode="auto">
            <a:xfrm>
              <a:off x="15852" y="7744"/>
              <a:ext cx="31" cy="245"/>
            </a:xfrm>
            <a:custGeom>
              <a:avLst/>
              <a:gdLst>
                <a:gd name="T0" fmla="*/ 18 w 18"/>
                <a:gd name="T1" fmla="*/ 0 h 146"/>
                <a:gd name="T2" fmla="*/ 18 w 18"/>
                <a:gd name="T3" fmla="*/ 1 h 146"/>
                <a:gd name="T4" fmla="*/ 18 w 18"/>
                <a:gd name="T5" fmla="*/ 4 h 146"/>
                <a:gd name="T6" fmla="*/ 11 w 18"/>
                <a:gd name="T7" fmla="*/ 85 h 146"/>
                <a:gd name="T8" fmla="*/ 0 w 18"/>
                <a:gd name="T9" fmla="*/ 144 h 146"/>
                <a:gd name="T10" fmla="*/ 0 w 18"/>
                <a:gd name="T11" fmla="*/ 146 h 146"/>
                <a:gd name="T12" fmla="*/ 11 w 18"/>
                <a:gd name="T13" fmla="*/ 85 h 146"/>
                <a:gd name="T14" fmla="*/ 18 w 18"/>
                <a:gd name="T15" fmla="*/ 4 h 146"/>
                <a:gd name="T16" fmla="*/ 18 w 18"/>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6">
                  <a:moveTo>
                    <a:pt x="18" y="0"/>
                  </a:moveTo>
                  <a:cubicBezTo>
                    <a:pt x="18" y="0"/>
                    <a:pt x="18" y="1"/>
                    <a:pt x="18" y="1"/>
                  </a:cubicBezTo>
                  <a:cubicBezTo>
                    <a:pt x="18" y="2"/>
                    <a:pt x="18" y="3"/>
                    <a:pt x="18" y="4"/>
                  </a:cubicBezTo>
                  <a:cubicBezTo>
                    <a:pt x="18" y="7"/>
                    <a:pt x="11" y="85"/>
                    <a:pt x="11" y="85"/>
                  </a:cubicBezTo>
                  <a:cubicBezTo>
                    <a:pt x="11" y="85"/>
                    <a:pt x="1" y="119"/>
                    <a:pt x="0" y="144"/>
                  </a:cubicBezTo>
                  <a:cubicBezTo>
                    <a:pt x="0" y="145"/>
                    <a:pt x="0" y="146"/>
                    <a:pt x="0" y="146"/>
                  </a:cubicBezTo>
                  <a:cubicBezTo>
                    <a:pt x="0" y="121"/>
                    <a:pt x="11" y="85"/>
                    <a:pt x="11" y="85"/>
                  </a:cubicBezTo>
                  <a:cubicBezTo>
                    <a:pt x="11" y="85"/>
                    <a:pt x="18" y="7"/>
                    <a:pt x="18" y="4"/>
                  </a:cubicBezTo>
                  <a:cubicBezTo>
                    <a:pt x="18" y="3"/>
                    <a:pt x="18" y="2"/>
                    <a:pt x="18"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4" name="íṡḻïḓé"/>
            <p:cNvSpPr/>
            <p:nvPr/>
          </p:nvSpPr>
          <p:spPr bwMode="auto">
            <a:xfrm>
              <a:off x="15852" y="7542"/>
              <a:ext cx="115" cy="455"/>
            </a:xfrm>
            <a:custGeom>
              <a:avLst/>
              <a:gdLst>
                <a:gd name="T0" fmla="*/ 57 w 68"/>
                <a:gd name="T1" fmla="*/ 0 h 272"/>
                <a:gd name="T2" fmla="*/ 46 w 68"/>
                <a:gd name="T3" fmla="*/ 7 h 272"/>
                <a:gd name="T4" fmla="*/ 46 w 68"/>
                <a:gd name="T5" fmla="*/ 7 h 272"/>
                <a:gd name="T6" fmla="*/ 24 w 68"/>
                <a:gd name="T7" fmla="*/ 22 h 272"/>
                <a:gd name="T8" fmla="*/ 13 w 68"/>
                <a:gd name="T9" fmla="*/ 65 h 272"/>
                <a:gd name="T10" fmla="*/ 12 w 68"/>
                <a:gd name="T11" fmla="*/ 66 h 272"/>
                <a:gd name="T12" fmla="*/ 18 w 68"/>
                <a:gd name="T13" fmla="*/ 121 h 272"/>
                <a:gd name="T14" fmla="*/ 18 w 68"/>
                <a:gd name="T15" fmla="*/ 125 h 272"/>
                <a:gd name="T16" fmla="*/ 11 w 68"/>
                <a:gd name="T17" fmla="*/ 206 h 272"/>
                <a:gd name="T18" fmla="*/ 0 w 68"/>
                <a:gd name="T19" fmla="*/ 267 h 272"/>
                <a:gd name="T20" fmla="*/ 0 w 68"/>
                <a:gd name="T21" fmla="*/ 271 h 272"/>
                <a:gd name="T22" fmla="*/ 29 w 68"/>
                <a:gd name="T23" fmla="*/ 272 h 272"/>
                <a:gd name="T24" fmla="*/ 49 w 68"/>
                <a:gd name="T25" fmla="*/ 80 h 272"/>
                <a:gd name="T26" fmla="*/ 55 w 68"/>
                <a:gd name="T27" fmla="*/ 58 h 272"/>
                <a:gd name="T28" fmla="*/ 68 w 68"/>
                <a:gd name="T29" fmla="*/ 14 h 272"/>
                <a:gd name="T30" fmla="*/ 68 w 68"/>
                <a:gd name="T31" fmla="*/ 14 h 272"/>
                <a:gd name="T32" fmla="*/ 57 w 68"/>
                <a:gd name="T3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72">
                  <a:moveTo>
                    <a:pt x="57" y="0"/>
                  </a:moveTo>
                  <a:cubicBezTo>
                    <a:pt x="46" y="7"/>
                    <a:pt x="46" y="7"/>
                    <a:pt x="46" y="7"/>
                  </a:cubicBezTo>
                  <a:cubicBezTo>
                    <a:pt x="46" y="7"/>
                    <a:pt x="46" y="7"/>
                    <a:pt x="46" y="7"/>
                  </a:cubicBezTo>
                  <a:cubicBezTo>
                    <a:pt x="24" y="22"/>
                    <a:pt x="24" y="22"/>
                    <a:pt x="24" y="22"/>
                  </a:cubicBezTo>
                  <a:cubicBezTo>
                    <a:pt x="13" y="65"/>
                    <a:pt x="13" y="65"/>
                    <a:pt x="13" y="65"/>
                  </a:cubicBezTo>
                  <a:cubicBezTo>
                    <a:pt x="12" y="66"/>
                    <a:pt x="12" y="66"/>
                    <a:pt x="12" y="66"/>
                  </a:cubicBezTo>
                  <a:cubicBezTo>
                    <a:pt x="12" y="66"/>
                    <a:pt x="17" y="108"/>
                    <a:pt x="18" y="121"/>
                  </a:cubicBezTo>
                  <a:cubicBezTo>
                    <a:pt x="18" y="123"/>
                    <a:pt x="18" y="124"/>
                    <a:pt x="18" y="125"/>
                  </a:cubicBezTo>
                  <a:cubicBezTo>
                    <a:pt x="18" y="128"/>
                    <a:pt x="11" y="206"/>
                    <a:pt x="11" y="206"/>
                  </a:cubicBezTo>
                  <a:cubicBezTo>
                    <a:pt x="11" y="206"/>
                    <a:pt x="0" y="242"/>
                    <a:pt x="0" y="267"/>
                  </a:cubicBezTo>
                  <a:cubicBezTo>
                    <a:pt x="0" y="268"/>
                    <a:pt x="0" y="270"/>
                    <a:pt x="0" y="271"/>
                  </a:cubicBezTo>
                  <a:cubicBezTo>
                    <a:pt x="29" y="272"/>
                    <a:pt x="29" y="272"/>
                    <a:pt x="29" y="272"/>
                  </a:cubicBezTo>
                  <a:cubicBezTo>
                    <a:pt x="34" y="206"/>
                    <a:pt x="49" y="80"/>
                    <a:pt x="49" y="80"/>
                  </a:cubicBezTo>
                  <a:cubicBezTo>
                    <a:pt x="49" y="80"/>
                    <a:pt x="52" y="71"/>
                    <a:pt x="55" y="58"/>
                  </a:cubicBezTo>
                  <a:cubicBezTo>
                    <a:pt x="59" y="45"/>
                    <a:pt x="64" y="29"/>
                    <a:pt x="68" y="14"/>
                  </a:cubicBezTo>
                  <a:cubicBezTo>
                    <a:pt x="68" y="14"/>
                    <a:pt x="68" y="14"/>
                    <a:pt x="68" y="14"/>
                  </a:cubicBezTo>
                  <a:cubicBezTo>
                    <a:pt x="64" y="10"/>
                    <a:pt x="60" y="5"/>
                    <a:pt x="57"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5" name="îsļïďé"/>
            <p:cNvSpPr/>
            <p:nvPr/>
          </p:nvSpPr>
          <p:spPr bwMode="auto">
            <a:xfrm>
              <a:off x="15734" y="8004"/>
              <a:ext cx="120" cy="329"/>
            </a:xfrm>
            <a:custGeom>
              <a:avLst/>
              <a:gdLst>
                <a:gd name="T0" fmla="*/ 0 w 72"/>
                <a:gd name="T1" fmla="*/ 197 h 197"/>
                <a:gd name="T2" fmla="*/ 0 w 72"/>
                <a:gd name="T3" fmla="*/ 197 h 197"/>
                <a:gd name="T4" fmla="*/ 0 w 72"/>
                <a:gd name="T5" fmla="*/ 197 h 197"/>
                <a:gd name="T6" fmla="*/ 0 w 72"/>
                <a:gd name="T7" fmla="*/ 197 h 197"/>
                <a:gd name="T8" fmla="*/ 71 w 72"/>
                <a:gd name="T9" fmla="*/ 0 h 197"/>
                <a:gd name="T10" fmla="*/ 71 w 72"/>
                <a:gd name="T11" fmla="*/ 1 h 197"/>
                <a:gd name="T12" fmla="*/ 72 w 72"/>
                <a:gd name="T13" fmla="*/ 1 h 197"/>
                <a:gd name="T14" fmla="*/ 71 w 72"/>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97">
                  <a:moveTo>
                    <a:pt x="0" y="197"/>
                  </a:moveTo>
                  <a:cubicBezTo>
                    <a:pt x="0" y="197"/>
                    <a:pt x="0" y="197"/>
                    <a:pt x="0" y="197"/>
                  </a:cubicBezTo>
                  <a:cubicBezTo>
                    <a:pt x="0" y="197"/>
                    <a:pt x="0" y="197"/>
                    <a:pt x="0" y="197"/>
                  </a:cubicBezTo>
                  <a:cubicBezTo>
                    <a:pt x="0" y="197"/>
                    <a:pt x="0" y="197"/>
                    <a:pt x="0" y="197"/>
                  </a:cubicBezTo>
                  <a:moveTo>
                    <a:pt x="71" y="0"/>
                  </a:moveTo>
                  <a:cubicBezTo>
                    <a:pt x="71" y="0"/>
                    <a:pt x="71" y="0"/>
                    <a:pt x="71" y="1"/>
                  </a:cubicBezTo>
                  <a:cubicBezTo>
                    <a:pt x="72" y="1"/>
                    <a:pt x="72" y="1"/>
                    <a:pt x="72" y="1"/>
                  </a:cubicBezTo>
                  <a:cubicBezTo>
                    <a:pt x="71" y="0"/>
                    <a:pt x="71" y="0"/>
                    <a:pt x="71"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6" name="ïṣḷïḓe"/>
            <p:cNvSpPr/>
            <p:nvPr/>
          </p:nvSpPr>
          <p:spPr bwMode="auto">
            <a:xfrm>
              <a:off x="15852" y="7995"/>
              <a:ext cx="2" cy="10"/>
            </a:xfrm>
            <a:custGeom>
              <a:avLst/>
              <a:gdLst>
                <a:gd name="T0" fmla="*/ 0 w 1"/>
                <a:gd name="T1" fmla="*/ 0 h 6"/>
                <a:gd name="T2" fmla="*/ 0 w 1"/>
                <a:gd name="T3" fmla="*/ 0 h 6"/>
                <a:gd name="T4" fmla="*/ 0 w 1"/>
                <a:gd name="T5" fmla="*/ 5 h 6"/>
                <a:gd name="T6" fmla="*/ 1 w 1"/>
                <a:gd name="T7" fmla="*/ 6 h 6"/>
                <a:gd name="T8" fmla="*/ 1 w 1"/>
                <a:gd name="T9" fmla="*/ 6 h 6"/>
                <a:gd name="T10" fmla="*/ 1 w 1"/>
                <a:gd name="T11" fmla="*/ 6 h 6"/>
                <a:gd name="T12" fmla="*/ 0 w 1"/>
                <a:gd name="T13" fmla="*/ 0 h 6"/>
                <a:gd name="T14" fmla="*/ 0 w 1"/>
                <a:gd name="T15" fmla="*/ 0 h 6"/>
                <a:gd name="T16" fmla="*/ 0 w 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6">
                  <a:moveTo>
                    <a:pt x="0" y="0"/>
                  </a:moveTo>
                  <a:cubicBezTo>
                    <a:pt x="0" y="0"/>
                    <a:pt x="0" y="0"/>
                    <a:pt x="0" y="0"/>
                  </a:cubicBezTo>
                  <a:cubicBezTo>
                    <a:pt x="0" y="2"/>
                    <a:pt x="0" y="3"/>
                    <a:pt x="0" y="5"/>
                  </a:cubicBezTo>
                  <a:cubicBezTo>
                    <a:pt x="0" y="5"/>
                    <a:pt x="0" y="5"/>
                    <a:pt x="1" y="6"/>
                  </a:cubicBezTo>
                  <a:cubicBezTo>
                    <a:pt x="1" y="6"/>
                    <a:pt x="1" y="6"/>
                    <a:pt x="1" y="6"/>
                  </a:cubicBezTo>
                  <a:cubicBezTo>
                    <a:pt x="1" y="6"/>
                    <a:pt x="1" y="6"/>
                    <a:pt x="1" y="6"/>
                  </a:cubicBezTo>
                  <a:cubicBezTo>
                    <a:pt x="0" y="4"/>
                    <a:pt x="0" y="2"/>
                    <a:pt x="0" y="0"/>
                  </a:cubicBezTo>
                  <a:cubicBezTo>
                    <a:pt x="0" y="0"/>
                    <a:pt x="0" y="0"/>
                    <a:pt x="0" y="0"/>
                  </a:cubicBezTo>
                  <a:cubicBezTo>
                    <a:pt x="0" y="0"/>
                    <a:pt x="0" y="0"/>
                    <a:pt x="0"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7" name="isľíďè"/>
            <p:cNvSpPr/>
            <p:nvPr/>
          </p:nvSpPr>
          <p:spPr bwMode="auto">
            <a:xfrm>
              <a:off x="15852" y="7995"/>
              <a:ext cx="50" cy="11"/>
            </a:xfrm>
            <a:custGeom>
              <a:avLst/>
              <a:gdLst>
                <a:gd name="T0" fmla="*/ 0 w 29"/>
                <a:gd name="T1" fmla="*/ 0 h 7"/>
                <a:gd name="T2" fmla="*/ 0 w 29"/>
                <a:gd name="T3" fmla="*/ 0 h 7"/>
                <a:gd name="T4" fmla="*/ 1 w 29"/>
                <a:gd name="T5" fmla="*/ 6 h 7"/>
                <a:gd name="T6" fmla="*/ 28 w 29"/>
                <a:gd name="T7" fmla="*/ 7 h 7"/>
                <a:gd name="T8" fmla="*/ 29 w 29"/>
                <a:gd name="T9" fmla="*/ 1 h 7"/>
                <a:gd name="T10" fmla="*/ 0 w 29"/>
                <a:gd name="T11" fmla="*/ 0 h 7"/>
              </a:gdLst>
              <a:ahLst/>
              <a:cxnLst>
                <a:cxn ang="0">
                  <a:pos x="T0" y="T1"/>
                </a:cxn>
                <a:cxn ang="0">
                  <a:pos x="T2" y="T3"/>
                </a:cxn>
                <a:cxn ang="0">
                  <a:pos x="T4" y="T5"/>
                </a:cxn>
                <a:cxn ang="0">
                  <a:pos x="T6" y="T7"/>
                </a:cxn>
                <a:cxn ang="0">
                  <a:pos x="T8" y="T9"/>
                </a:cxn>
                <a:cxn ang="0">
                  <a:pos x="T10" y="T11"/>
                </a:cxn>
              </a:cxnLst>
              <a:rect l="0" t="0" r="r" b="b"/>
              <a:pathLst>
                <a:path w="29" h="7">
                  <a:moveTo>
                    <a:pt x="0" y="0"/>
                  </a:moveTo>
                  <a:cubicBezTo>
                    <a:pt x="0" y="0"/>
                    <a:pt x="0" y="0"/>
                    <a:pt x="0" y="0"/>
                  </a:cubicBezTo>
                  <a:cubicBezTo>
                    <a:pt x="0" y="2"/>
                    <a:pt x="0" y="4"/>
                    <a:pt x="1" y="6"/>
                  </a:cubicBezTo>
                  <a:cubicBezTo>
                    <a:pt x="28" y="7"/>
                    <a:pt x="28" y="7"/>
                    <a:pt x="28" y="7"/>
                  </a:cubicBezTo>
                  <a:cubicBezTo>
                    <a:pt x="29" y="5"/>
                    <a:pt x="29" y="3"/>
                    <a:pt x="29" y="1"/>
                  </a:cubicBezTo>
                  <a:cubicBezTo>
                    <a:pt x="0" y="0"/>
                    <a:pt x="0" y="0"/>
                    <a:pt x="0"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8" name="ïṥľíďe"/>
            <p:cNvSpPr/>
            <p:nvPr/>
          </p:nvSpPr>
          <p:spPr bwMode="auto">
            <a:xfrm>
              <a:off x="15734" y="8004"/>
              <a:ext cx="166" cy="329"/>
            </a:xfrm>
            <a:custGeom>
              <a:avLst/>
              <a:gdLst>
                <a:gd name="T0" fmla="*/ 61 w 99"/>
                <a:gd name="T1" fmla="*/ 0 h 197"/>
                <a:gd name="T2" fmla="*/ 4 w 99"/>
                <a:gd name="T3" fmla="*/ 146 h 197"/>
                <a:gd name="T4" fmla="*/ 0 w 99"/>
                <a:gd name="T5" fmla="*/ 197 h 197"/>
                <a:gd name="T6" fmla="*/ 0 w 99"/>
                <a:gd name="T7" fmla="*/ 197 h 197"/>
                <a:gd name="T8" fmla="*/ 15 w 99"/>
                <a:gd name="T9" fmla="*/ 187 h 197"/>
                <a:gd name="T10" fmla="*/ 98 w 99"/>
                <a:gd name="T11" fmla="*/ 17 h 197"/>
                <a:gd name="T12" fmla="*/ 99 w 99"/>
                <a:gd name="T13" fmla="*/ 6 h 197"/>
                <a:gd name="T14" fmla="*/ 99 w 99"/>
                <a:gd name="T15" fmla="*/ 2 h 197"/>
                <a:gd name="T16" fmla="*/ 99 w 99"/>
                <a:gd name="T17" fmla="*/ 2 h 197"/>
                <a:gd name="T18" fmla="*/ 72 w 99"/>
                <a:gd name="T19" fmla="*/ 1 h 197"/>
                <a:gd name="T20" fmla="*/ 72 w 99"/>
                <a:gd name="T21" fmla="*/ 1 h 197"/>
                <a:gd name="T22" fmla="*/ 72 w 99"/>
                <a:gd name="T23" fmla="*/ 1 h 197"/>
                <a:gd name="T24" fmla="*/ 71 w 99"/>
                <a:gd name="T25" fmla="*/ 1 h 197"/>
                <a:gd name="T26" fmla="*/ 72 w 99"/>
                <a:gd name="T27" fmla="*/ 1 h 197"/>
                <a:gd name="T28" fmla="*/ 61 w 99"/>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197">
                  <a:moveTo>
                    <a:pt x="61" y="0"/>
                  </a:moveTo>
                  <a:cubicBezTo>
                    <a:pt x="61" y="0"/>
                    <a:pt x="15" y="132"/>
                    <a:pt x="4" y="146"/>
                  </a:cubicBezTo>
                  <a:cubicBezTo>
                    <a:pt x="1" y="150"/>
                    <a:pt x="0" y="170"/>
                    <a:pt x="0" y="197"/>
                  </a:cubicBezTo>
                  <a:cubicBezTo>
                    <a:pt x="0" y="197"/>
                    <a:pt x="0" y="197"/>
                    <a:pt x="0" y="197"/>
                  </a:cubicBezTo>
                  <a:cubicBezTo>
                    <a:pt x="4" y="193"/>
                    <a:pt x="9" y="189"/>
                    <a:pt x="15" y="187"/>
                  </a:cubicBezTo>
                  <a:cubicBezTo>
                    <a:pt x="34" y="179"/>
                    <a:pt x="88" y="81"/>
                    <a:pt x="98" y="17"/>
                  </a:cubicBezTo>
                  <a:cubicBezTo>
                    <a:pt x="99" y="13"/>
                    <a:pt x="99" y="9"/>
                    <a:pt x="99" y="6"/>
                  </a:cubicBezTo>
                  <a:cubicBezTo>
                    <a:pt x="99" y="5"/>
                    <a:pt x="99" y="4"/>
                    <a:pt x="99" y="2"/>
                  </a:cubicBezTo>
                  <a:cubicBezTo>
                    <a:pt x="99" y="2"/>
                    <a:pt x="99" y="2"/>
                    <a:pt x="99" y="2"/>
                  </a:cubicBezTo>
                  <a:cubicBezTo>
                    <a:pt x="72" y="1"/>
                    <a:pt x="72" y="1"/>
                    <a:pt x="72" y="1"/>
                  </a:cubicBezTo>
                  <a:cubicBezTo>
                    <a:pt x="72" y="1"/>
                    <a:pt x="72" y="1"/>
                    <a:pt x="72" y="1"/>
                  </a:cubicBezTo>
                  <a:cubicBezTo>
                    <a:pt x="72" y="1"/>
                    <a:pt x="72" y="1"/>
                    <a:pt x="72" y="1"/>
                  </a:cubicBezTo>
                  <a:cubicBezTo>
                    <a:pt x="71" y="1"/>
                    <a:pt x="71" y="1"/>
                    <a:pt x="71" y="1"/>
                  </a:cubicBezTo>
                  <a:cubicBezTo>
                    <a:pt x="72" y="1"/>
                    <a:pt x="72" y="1"/>
                    <a:pt x="72" y="1"/>
                  </a:cubicBezTo>
                  <a:cubicBezTo>
                    <a:pt x="61" y="0"/>
                    <a:pt x="61" y="0"/>
                    <a:pt x="61"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9" name="îṥḻíďè"/>
            <p:cNvSpPr/>
            <p:nvPr/>
          </p:nvSpPr>
          <p:spPr bwMode="auto">
            <a:xfrm>
              <a:off x="15482" y="7351"/>
              <a:ext cx="527" cy="1013"/>
            </a:xfrm>
            <a:custGeom>
              <a:avLst/>
              <a:gdLst>
                <a:gd name="T0" fmla="*/ 315 w 315"/>
                <a:gd name="T1" fmla="*/ 6 h 605"/>
                <a:gd name="T2" fmla="*/ 290 w 315"/>
                <a:gd name="T3" fmla="*/ 9 h 605"/>
                <a:gd name="T4" fmla="*/ 251 w 315"/>
                <a:gd name="T5" fmla="*/ 15 h 605"/>
                <a:gd name="T6" fmla="*/ 179 w 315"/>
                <a:gd name="T7" fmla="*/ 7 h 605"/>
                <a:gd name="T8" fmla="*/ 158 w 315"/>
                <a:gd name="T9" fmla="*/ 12 h 605"/>
                <a:gd name="T10" fmla="*/ 142 w 315"/>
                <a:gd name="T11" fmla="*/ 33 h 605"/>
                <a:gd name="T12" fmla="*/ 126 w 315"/>
                <a:gd name="T13" fmla="*/ 47 h 605"/>
                <a:gd name="T14" fmla="*/ 110 w 315"/>
                <a:gd name="T15" fmla="*/ 61 h 605"/>
                <a:gd name="T16" fmla="*/ 146 w 315"/>
                <a:gd name="T17" fmla="*/ 177 h 605"/>
                <a:gd name="T18" fmla="*/ 111 w 315"/>
                <a:gd name="T19" fmla="*/ 336 h 605"/>
                <a:gd name="T20" fmla="*/ 36 w 315"/>
                <a:gd name="T21" fmla="*/ 543 h 605"/>
                <a:gd name="T22" fmla="*/ 126 w 315"/>
                <a:gd name="T23" fmla="*/ 603 h 605"/>
                <a:gd name="T24" fmla="*/ 163 w 315"/>
                <a:gd name="T25" fmla="*/ 571 h 605"/>
                <a:gd name="T26" fmla="*/ 247 w 315"/>
                <a:gd name="T27" fmla="*/ 390 h 605"/>
                <a:gd name="T28" fmla="*/ 268 w 315"/>
                <a:gd name="T29" fmla="*/ 188 h 605"/>
                <a:gd name="T30" fmla="*/ 297 w 315"/>
                <a:gd name="T31" fmla="*/ 91 h 605"/>
                <a:gd name="T32" fmla="*/ 303 w 315"/>
                <a:gd name="T33" fmla="*/ 25 h 605"/>
                <a:gd name="T34" fmla="*/ 315 w 315"/>
                <a:gd name="T35" fmla="*/ 6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5" h="605">
                  <a:moveTo>
                    <a:pt x="315" y="6"/>
                  </a:moveTo>
                  <a:cubicBezTo>
                    <a:pt x="306" y="3"/>
                    <a:pt x="297" y="4"/>
                    <a:pt x="290" y="9"/>
                  </a:cubicBezTo>
                  <a:cubicBezTo>
                    <a:pt x="279" y="17"/>
                    <a:pt x="257" y="16"/>
                    <a:pt x="251" y="15"/>
                  </a:cubicBezTo>
                  <a:cubicBezTo>
                    <a:pt x="245" y="13"/>
                    <a:pt x="184" y="5"/>
                    <a:pt x="179" y="7"/>
                  </a:cubicBezTo>
                  <a:cubicBezTo>
                    <a:pt x="174" y="9"/>
                    <a:pt x="164" y="0"/>
                    <a:pt x="158" y="12"/>
                  </a:cubicBezTo>
                  <a:cubicBezTo>
                    <a:pt x="151" y="24"/>
                    <a:pt x="148" y="30"/>
                    <a:pt x="142" y="33"/>
                  </a:cubicBezTo>
                  <a:cubicBezTo>
                    <a:pt x="136" y="36"/>
                    <a:pt x="124" y="45"/>
                    <a:pt x="126" y="47"/>
                  </a:cubicBezTo>
                  <a:cubicBezTo>
                    <a:pt x="128" y="49"/>
                    <a:pt x="110" y="61"/>
                    <a:pt x="110" y="61"/>
                  </a:cubicBezTo>
                  <a:cubicBezTo>
                    <a:pt x="146" y="177"/>
                    <a:pt x="146" y="177"/>
                    <a:pt x="146" y="177"/>
                  </a:cubicBezTo>
                  <a:cubicBezTo>
                    <a:pt x="146" y="177"/>
                    <a:pt x="123" y="324"/>
                    <a:pt x="111" y="336"/>
                  </a:cubicBezTo>
                  <a:cubicBezTo>
                    <a:pt x="100" y="349"/>
                    <a:pt x="0" y="514"/>
                    <a:pt x="36" y="543"/>
                  </a:cubicBezTo>
                  <a:cubicBezTo>
                    <a:pt x="64" y="566"/>
                    <a:pt x="94" y="586"/>
                    <a:pt x="126" y="603"/>
                  </a:cubicBezTo>
                  <a:cubicBezTo>
                    <a:pt x="130" y="605"/>
                    <a:pt x="144" y="579"/>
                    <a:pt x="163" y="571"/>
                  </a:cubicBezTo>
                  <a:cubicBezTo>
                    <a:pt x="183" y="562"/>
                    <a:pt x="244" y="452"/>
                    <a:pt x="247" y="390"/>
                  </a:cubicBezTo>
                  <a:cubicBezTo>
                    <a:pt x="251" y="327"/>
                    <a:pt x="268" y="188"/>
                    <a:pt x="268" y="188"/>
                  </a:cubicBezTo>
                  <a:cubicBezTo>
                    <a:pt x="268" y="188"/>
                    <a:pt x="289" y="111"/>
                    <a:pt x="297" y="91"/>
                  </a:cubicBezTo>
                  <a:cubicBezTo>
                    <a:pt x="304" y="70"/>
                    <a:pt x="303" y="25"/>
                    <a:pt x="303" y="25"/>
                  </a:cubicBezTo>
                  <a:lnTo>
                    <a:pt x="315" y="6"/>
                  </a:lnTo>
                  <a:close/>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0" name="ïŝlîḓê"/>
            <p:cNvSpPr/>
            <p:nvPr/>
          </p:nvSpPr>
          <p:spPr bwMode="auto">
            <a:xfrm>
              <a:off x="16204" y="7534"/>
              <a:ext cx="4" cy="4"/>
            </a:xfrm>
            <a:custGeom>
              <a:avLst/>
              <a:gdLst>
                <a:gd name="T0" fmla="*/ 0 w 2"/>
                <a:gd name="T1" fmla="*/ 0 h 2"/>
                <a:gd name="T2" fmla="*/ 0 w 2"/>
                <a:gd name="T3" fmla="*/ 2 h 2"/>
                <a:gd name="T4" fmla="*/ 2 w 2"/>
                <a:gd name="T5" fmla="*/ 1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1"/>
                    <a:pt x="1" y="1"/>
                    <a:pt x="2" y="1"/>
                  </a:cubicBezTo>
                  <a:cubicBezTo>
                    <a:pt x="2" y="1"/>
                    <a:pt x="2" y="1"/>
                    <a:pt x="2" y="1"/>
                  </a:cubicBezTo>
                  <a:cubicBezTo>
                    <a:pt x="1" y="0"/>
                    <a:pt x="1"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1" name="isḻiḓè"/>
            <p:cNvSpPr/>
            <p:nvPr/>
          </p:nvSpPr>
          <p:spPr bwMode="auto">
            <a:xfrm>
              <a:off x="16173" y="7536"/>
              <a:ext cx="94" cy="476"/>
            </a:xfrm>
            <a:custGeom>
              <a:avLst/>
              <a:gdLst>
                <a:gd name="T0" fmla="*/ 20 w 56"/>
                <a:gd name="T1" fmla="*/ 0 h 284"/>
                <a:gd name="T2" fmla="*/ 18 w 56"/>
                <a:gd name="T3" fmla="*/ 1 h 284"/>
                <a:gd name="T4" fmla="*/ 18 w 56"/>
                <a:gd name="T5" fmla="*/ 1 h 284"/>
                <a:gd name="T6" fmla="*/ 22 w 56"/>
                <a:gd name="T7" fmla="*/ 29 h 284"/>
                <a:gd name="T8" fmla="*/ 24 w 56"/>
                <a:gd name="T9" fmla="*/ 46 h 284"/>
                <a:gd name="T10" fmla="*/ 45 w 56"/>
                <a:gd name="T11" fmla="*/ 198 h 284"/>
                <a:gd name="T12" fmla="*/ 45 w 56"/>
                <a:gd name="T13" fmla="*/ 199 h 284"/>
                <a:gd name="T14" fmla="*/ 48 w 56"/>
                <a:gd name="T15" fmla="*/ 199 h 284"/>
                <a:gd name="T16" fmla="*/ 46 w 56"/>
                <a:gd name="T17" fmla="*/ 201 h 284"/>
                <a:gd name="T18" fmla="*/ 0 w 56"/>
                <a:gd name="T19" fmla="*/ 284 h 284"/>
                <a:gd name="T20" fmla="*/ 3 w 56"/>
                <a:gd name="T21" fmla="*/ 284 h 284"/>
                <a:gd name="T22" fmla="*/ 51 w 56"/>
                <a:gd name="T23" fmla="*/ 195 h 284"/>
                <a:gd name="T24" fmla="*/ 30 w 56"/>
                <a:gd name="T25" fmla="*/ 43 h 284"/>
                <a:gd name="T26" fmla="*/ 27 w 56"/>
                <a:gd name="T27" fmla="*/ 23 h 284"/>
                <a:gd name="T28" fmla="*/ 24 w 56"/>
                <a:gd name="T29" fmla="*/ 2 h 284"/>
                <a:gd name="T30" fmla="*/ 24 w 56"/>
                <a:gd name="T31" fmla="*/ 2 h 284"/>
                <a:gd name="T32" fmla="*/ 20 w 56"/>
                <a:gd name="T3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284">
                  <a:moveTo>
                    <a:pt x="20" y="0"/>
                  </a:moveTo>
                  <a:cubicBezTo>
                    <a:pt x="19" y="0"/>
                    <a:pt x="19" y="0"/>
                    <a:pt x="18" y="1"/>
                  </a:cubicBezTo>
                  <a:cubicBezTo>
                    <a:pt x="18" y="1"/>
                    <a:pt x="18" y="1"/>
                    <a:pt x="18" y="1"/>
                  </a:cubicBezTo>
                  <a:cubicBezTo>
                    <a:pt x="22" y="29"/>
                    <a:pt x="22" y="29"/>
                    <a:pt x="22" y="29"/>
                  </a:cubicBezTo>
                  <a:cubicBezTo>
                    <a:pt x="24" y="46"/>
                    <a:pt x="24" y="46"/>
                    <a:pt x="24" y="46"/>
                  </a:cubicBezTo>
                  <a:cubicBezTo>
                    <a:pt x="24" y="46"/>
                    <a:pt x="39" y="174"/>
                    <a:pt x="45" y="198"/>
                  </a:cubicBezTo>
                  <a:cubicBezTo>
                    <a:pt x="45" y="199"/>
                    <a:pt x="45" y="199"/>
                    <a:pt x="45" y="199"/>
                  </a:cubicBezTo>
                  <a:cubicBezTo>
                    <a:pt x="46" y="199"/>
                    <a:pt x="47" y="199"/>
                    <a:pt x="48" y="199"/>
                  </a:cubicBezTo>
                  <a:cubicBezTo>
                    <a:pt x="47" y="200"/>
                    <a:pt x="46" y="200"/>
                    <a:pt x="46" y="201"/>
                  </a:cubicBezTo>
                  <a:cubicBezTo>
                    <a:pt x="48" y="222"/>
                    <a:pt x="13" y="268"/>
                    <a:pt x="0" y="284"/>
                  </a:cubicBezTo>
                  <a:cubicBezTo>
                    <a:pt x="3" y="284"/>
                    <a:pt x="3" y="284"/>
                    <a:pt x="3" y="284"/>
                  </a:cubicBezTo>
                  <a:cubicBezTo>
                    <a:pt x="13" y="272"/>
                    <a:pt x="56" y="216"/>
                    <a:pt x="51" y="195"/>
                  </a:cubicBezTo>
                  <a:cubicBezTo>
                    <a:pt x="44" y="171"/>
                    <a:pt x="30" y="43"/>
                    <a:pt x="30" y="43"/>
                  </a:cubicBezTo>
                  <a:cubicBezTo>
                    <a:pt x="27" y="23"/>
                    <a:pt x="27" y="23"/>
                    <a:pt x="27" y="23"/>
                  </a:cubicBezTo>
                  <a:cubicBezTo>
                    <a:pt x="24" y="2"/>
                    <a:pt x="24" y="2"/>
                    <a:pt x="24" y="2"/>
                  </a:cubicBezTo>
                  <a:cubicBezTo>
                    <a:pt x="24" y="2"/>
                    <a:pt x="24" y="2"/>
                    <a:pt x="24" y="2"/>
                  </a:cubicBezTo>
                  <a:cubicBezTo>
                    <a:pt x="23" y="1"/>
                    <a:pt x="21" y="1"/>
                    <a:pt x="2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2" name="îšḷïḑé"/>
            <p:cNvSpPr/>
            <p:nvPr/>
          </p:nvSpPr>
          <p:spPr bwMode="auto">
            <a:xfrm>
              <a:off x="16167" y="8012"/>
              <a:ext cx="11" cy="10"/>
            </a:xfrm>
            <a:custGeom>
              <a:avLst/>
              <a:gdLst>
                <a:gd name="T0" fmla="*/ 4 w 7"/>
                <a:gd name="T1" fmla="*/ 0 h 6"/>
                <a:gd name="T2" fmla="*/ 0 w 7"/>
                <a:gd name="T3" fmla="*/ 6 h 6"/>
                <a:gd name="T4" fmla="*/ 5 w 7"/>
                <a:gd name="T5" fmla="*/ 6 h 6"/>
                <a:gd name="T6" fmla="*/ 5 w 7"/>
                <a:gd name="T7" fmla="*/ 3 h 6"/>
                <a:gd name="T8" fmla="*/ 7 w 7"/>
                <a:gd name="T9" fmla="*/ 0 h 6"/>
                <a:gd name="T10" fmla="*/ 4 w 7"/>
                <a:gd name="T11" fmla="*/ 0 h 6"/>
              </a:gdLst>
              <a:ahLst/>
              <a:cxnLst>
                <a:cxn ang="0">
                  <a:pos x="T0" y="T1"/>
                </a:cxn>
                <a:cxn ang="0">
                  <a:pos x="T2" y="T3"/>
                </a:cxn>
                <a:cxn ang="0">
                  <a:pos x="T4" y="T5"/>
                </a:cxn>
                <a:cxn ang="0">
                  <a:pos x="T6" y="T7"/>
                </a:cxn>
                <a:cxn ang="0">
                  <a:pos x="T8" y="T9"/>
                </a:cxn>
                <a:cxn ang="0">
                  <a:pos x="T10" y="T11"/>
                </a:cxn>
              </a:cxnLst>
              <a:rect l="0" t="0" r="r" b="b"/>
              <a:pathLst>
                <a:path w="7" h="6">
                  <a:moveTo>
                    <a:pt x="4" y="0"/>
                  </a:moveTo>
                  <a:cubicBezTo>
                    <a:pt x="2" y="3"/>
                    <a:pt x="0" y="5"/>
                    <a:pt x="0" y="6"/>
                  </a:cubicBezTo>
                  <a:cubicBezTo>
                    <a:pt x="5" y="6"/>
                    <a:pt x="5" y="6"/>
                    <a:pt x="5" y="6"/>
                  </a:cubicBezTo>
                  <a:cubicBezTo>
                    <a:pt x="5" y="4"/>
                    <a:pt x="5" y="3"/>
                    <a:pt x="5" y="3"/>
                  </a:cubicBezTo>
                  <a:cubicBezTo>
                    <a:pt x="5" y="3"/>
                    <a:pt x="6" y="2"/>
                    <a:pt x="7" y="0"/>
                  </a:cubicBezTo>
                  <a:cubicBezTo>
                    <a:pt x="4" y="0"/>
                    <a:pt x="4" y="0"/>
                    <a:pt x="4"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3" name="ïSľîde"/>
            <p:cNvSpPr/>
            <p:nvPr/>
          </p:nvSpPr>
          <p:spPr bwMode="auto">
            <a:xfrm>
              <a:off x="16162" y="8021"/>
              <a:ext cx="160" cy="451"/>
            </a:xfrm>
            <a:custGeom>
              <a:avLst/>
              <a:gdLst>
                <a:gd name="T0" fmla="*/ 3 w 95"/>
                <a:gd name="T1" fmla="*/ 0 h 269"/>
                <a:gd name="T2" fmla="*/ 3 w 95"/>
                <a:gd name="T3" fmla="*/ 0 h 269"/>
                <a:gd name="T4" fmla="*/ 2 w 95"/>
                <a:gd name="T5" fmla="*/ 10 h 269"/>
                <a:gd name="T6" fmla="*/ 3 w 95"/>
                <a:gd name="T7" fmla="*/ 118 h 269"/>
                <a:gd name="T8" fmla="*/ 90 w 95"/>
                <a:gd name="T9" fmla="*/ 268 h 269"/>
                <a:gd name="T10" fmla="*/ 94 w 95"/>
                <a:gd name="T11" fmla="*/ 269 h 269"/>
                <a:gd name="T12" fmla="*/ 95 w 95"/>
                <a:gd name="T13" fmla="*/ 264 h 269"/>
                <a:gd name="T14" fmla="*/ 8 w 95"/>
                <a:gd name="T15" fmla="*/ 115 h 269"/>
                <a:gd name="T16" fmla="*/ 8 w 95"/>
                <a:gd name="T17" fmla="*/ 10 h 269"/>
                <a:gd name="T18" fmla="*/ 8 w 95"/>
                <a:gd name="T19" fmla="*/ 0 h 269"/>
                <a:gd name="T20" fmla="*/ 3 w 95"/>
                <a:gd name="T2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269">
                  <a:moveTo>
                    <a:pt x="3" y="0"/>
                  </a:moveTo>
                  <a:cubicBezTo>
                    <a:pt x="3" y="0"/>
                    <a:pt x="3" y="0"/>
                    <a:pt x="3" y="0"/>
                  </a:cubicBezTo>
                  <a:cubicBezTo>
                    <a:pt x="3" y="0"/>
                    <a:pt x="3" y="4"/>
                    <a:pt x="2" y="10"/>
                  </a:cubicBezTo>
                  <a:cubicBezTo>
                    <a:pt x="2" y="28"/>
                    <a:pt x="0" y="70"/>
                    <a:pt x="3" y="118"/>
                  </a:cubicBezTo>
                  <a:cubicBezTo>
                    <a:pt x="6" y="184"/>
                    <a:pt x="78" y="258"/>
                    <a:pt x="90" y="268"/>
                  </a:cubicBezTo>
                  <a:cubicBezTo>
                    <a:pt x="92" y="269"/>
                    <a:pt x="93" y="269"/>
                    <a:pt x="94" y="269"/>
                  </a:cubicBezTo>
                  <a:cubicBezTo>
                    <a:pt x="95" y="268"/>
                    <a:pt x="95" y="266"/>
                    <a:pt x="95" y="264"/>
                  </a:cubicBezTo>
                  <a:cubicBezTo>
                    <a:pt x="82" y="253"/>
                    <a:pt x="12" y="180"/>
                    <a:pt x="8" y="115"/>
                  </a:cubicBezTo>
                  <a:cubicBezTo>
                    <a:pt x="6" y="69"/>
                    <a:pt x="7" y="29"/>
                    <a:pt x="8" y="10"/>
                  </a:cubicBezTo>
                  <a:cubicBezTo>
                    <a:pt x="8" y="5"/>
                    <a:pt x="8" y="2"/>
                    <a:pt x="8" y="0"/>
                  </a:cubicBezTo>
                  <a:cubicBezTo>
                    <a:pt x="3" y="0"/>
                    <a:pt x="3" y="0"/>
                    <a:pt x="3"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4" name="iś1íḋè"/>
            <p:cNvSpPr/>
            <p:nvPr/>
          </p:nvSpPr>
          <p:spPr bwMode="auto">
            <a:xfrm>
              <a:off x="16249" y="7869"/>
              <a:ext cx="4" cy="4"/>
            </a:xfrm>
            <a:custGeom>
              <a:avLst/>
              <a:gdLst>
                <a:gd name="T0" fmla="*/ 3 w 3"/>
                <a:gd name="T1" fmla="*/ 0 h 2"/>
                <a:gd name="T2" fmla="*/ 0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0" y="0"/>
                  </a:cubicBezTo>
                  <a:cubicBezTo>
                    <a:pt x="1" y="1"/>
                    <a:pt x="1" y="1"/>
                    <a:pt x="1" y="2"/>
                  </a:cubicBezTo>
                  <a:cubicBezTo>
                    <a:pt x="1" y="1"/>
                    <a:pt x="2" y="1"/>
                    <a:pt x="3"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5" name="ïṥḷíďe"/>
            <p:cNvSpPr/>
            <p:nvPr/>
          </p:nvSpPr>
          <p:spPr bwMode="auto">
            <a:xfrm>
              <a:off x="16173" y="7418"/>
              <a:ext cx="286" cy="1062"/>
            </a:xfrm>
            <a:custGeom>
              <a:avLst/>
              <a:gdLst>
                <a:gd name="T0" fmla="*/ 130 w 172"/>
                <a:gd name="T1" fmla="*/ 233 h 635"/>
                <a:gd name="T2" fmla="*/ 116 w 172"/>
                <a:gd name="T3" fmla="*/ 233 h 635"/>
                <a:gd name="T4" fmla="*/ 112 w 172"/>
                <a:gd name="T5" fmla="*/ 251 h 635"/>
                <a:gd name="T6" fmla="*/ 104 w 172"/>
                <a:gd name="T7" fmla="*/ 290 h 635"/>
                <a:gd name="T8" fmla="*/ 92 w 172"/>
                <a:gd name="T9" fmla="*/ 349 h 635"/>
                <a:gd name="T10" fmla="*/ 83 w 172"/>
                <a:gd name="T11" fmla="*/ 410 h 635"/>
                <a:gd name="T12" fmla="*/ 95 w 172"/>
                <a:gd name="T13" fmla="*/ 474 h 635"/>
                <a:gd name="T14" fmla="*/ 103 w 172"/>
                <a:gd name="T15" fmla="*/ 537 h 635"/>
                <a:gd name="T16" fmla="*/ 111 w 172"/>
                <a:gd name="T17" fmla="*/ 603 h 635"/>
                <a:gd name="T18" fmla="*/ 90 w 172"/>
                <a:gd name="T19" fmla="*/ 626 h 635"/>
                <a:gd name="T20" fmla="*/ 2 w 172"/>
                <a:gd name="T21" fmla="*/ 476 h 635"/>
                <a:gd name="T22" fmla="*/ 2 w 172"/>
                <a:gd name="T23" fmla="*/ 371 h 635"/>
                <a:gd name="T24" fmla="*/ 2 w 172"/>
                <a:gd name="T25" fmla="*/ 358 h 635"/>
                <a:gd name="T26" fmla="*/ 52 w 172"/>
                <a:gd name="T27" fmla="*/ 266 h 635"/>
                <a:gd name="T28" fmla="*/ 31 w 172"/>
                <a:gd name="T29" fmla="*/ 114 h 635"/>
                <a:gd name="T30" fmla="*/ 28 w 172"/>
                <a:gd name="T31" fmla="*/ 94 h 635"/>
                <a:gd name="T32" fmla="*/ 25 w 172"/>
                <a:gd name="T33" fmla="*/ 73 h 635"/>
                <a:gd name="T34" fmla="*/ 25 w 172"/>
                <a:gd name="T35" fmla="*/ 68 h 635"/>
                <a:gd name="T36" fmla="*/ 16 w 172"/>
                <a:gd name="T37" fmla="*/ 0 h 635"/>
                <a:gd name="T38" fmla="*/ 79 w 172"/>
                <a:gd name="T39" fmla="*/ 20 h 635"/>
                <a:gd name="T40" fmla="*/ 131 w 172"/>
                <a:gd name="T41" fmla="*/ 38 h 635"/>
                <a:gd name="T42" fmla="*/ 159 w 172"/>
                <a:gd name="T43" fmla="*/ 66 h 635"/>
                <a:gd name="T44" fmla="*/ 160 w 172"/>
                <a:gd name="T45" fmla="*/ 71 h 635"/>
                <a:gd name="T46" fmla="*/ 168 w 172"/>
                <a:gd name="T47" fmla="*/ 107 h 635"/>
                <a:gd name="T48" fmla="*/ 130 w 172"/>
                <a:gd name="T49" fmla="*/ 23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2" h="635">
                  <a:moveTo>
                    <a:pt x="130" y="233"/>
                  </a:moveTo>
                  <a:cubicBezTo>
                    <a:pt x="130" y="233"/>
                    <a:pt x="117" y="228"/>
                    <a:pt x="116" y="233"/>
                  </a:cubicBezTo>
                  <a:cubicBezTo>
                    <a:pt x="115" y="239"/>
                    <a:pt x="112" y="251"/>
                    <a:pt x="112" y="251"/>
                  </a:cubicBezTo>
                  <a:cubicBezTo>
                    <a:pt x="112" y="251"/>
                    <a:pt x="115" y="279"/>
                    <a:pt x="104" y="290"/>
                  </a:cubicBezTo>
                  <a:cubicBezTo>
                    <a:pt x="94" y="301"/>
                    <a:pt x="92" y="349"/>
                    <a:pt x="92" y="349"/>
                  </a:cubicBezTo>
                  <a:cubicBezTo>
                    <a:pt x="92" y="349"/>
                    <a:pt x="76" y="396"/>
                    <a:pt x="83" y="410"/>
                  </a:cubicBezTo>
                  <a:cubicBezTo>
                    <a:pt x="86" y="416"/>
                    <a:pt x="91" y="442"/>
                    <a:pt x="95" y="474"/>
                  </a:cubicBezTo>
                  <a:cubicBezTo>
                    <a:pt x="98" y="494"/>
                    <a:pt x="101" y="516"/>
                    <a:pt x="103" y="537"/>
                  </a:cubicBezTo>
                  <a:cubicBezTo>
                    <a:pt x="108" y="573"/>
                    <a:pt x="111" y="603"/>
                    <a:pt x="111" y="603"/>
                  </a:cubicBezTo>
                  <a:cubicBezTo>
                    <a:pt x="111" y="603"/>
                    <a:pt x="102" y="635"/>
                    <a:pt x="90" y="626"/>
                  </a:cubicBezTo>
                  <a:cubicBezTo>
                    <a:pt x="78" y="616"/>
                    <a:pt x="6" y="542"/>
                    <a:pt x="2" y="476"/>
                  </a:cubicBezTo>
                  <a:cubicBezTo>
                    <a:pt x="0" y="430"/>
                    <a:pt x="1" y="390"/>
                    <a:pt x="2" y="371"/>
                  </a:cubicBezTo>
                  <a:cubicBezTo>
                    <a:pt x="2" y="362"/>
                    <a:pt x="2" y="358"/>
                    <a:pt x="2" y="358"/>
                  </a:cubicBezTo>
                  <a:cubicBezTo>
                    <a:pt x="2" y="358"/>
                    <a:pt x="58" y="290"/>
                    <a:pt x="52" y="266"/>
                  </a:cubicBezTo>
                  <a:cubicBezTo>
                    <a:pt x="45" y="242"/>
                    <a:pt x="31" y="114"/>
                    <a:pt x="31" y="114"/>
                  </a:cubicBezTo>
                  <a:cubicBezTo>
                    <a:pt x="28" y="94"/>
                    <a:pt x="28" y="94"/>
                    <a:pt x="28" y="94"/>
                  </a:cubicBezTo>
                  <a:cubicBezTo>
                    <a:pt x="25" y="73"/>
                    <a:pt x="25" y="73"/>
                    <a:pt x="25" y="73"/>
                  </a:cubicBezTo>
                  <a:cubicBezTo>
                    <a:pt x="25" y="68"/>
                    <a:pt x="25" y="68"/>
                    <a:pt x="25" y="68"/>
                  </a:cubicBezTo>
                  <a:cubicBezTo>
                    <a:pt x="16" y="0"/>
                    <a:pt x="16" y="0"/>
                    <a:pt x="16" y="0"/>
                  </a:cubicBezTo>
                  <a:cubicBezTo>
                    <a:pt x="17" y="1"/>
                    <a:pt x="72" y="13"/>
                    <a:pt x="79" y="20"/>
                  </a:cubicBezTo>
                  <a:cubicBezTo>
                    <a:pt x="87" y="28"/>
                    <a:pt x="131" y="38"/>
                    <a:pt x="131" y="38"/>
                  </a:cubicBezTo>
                  <a:cubicBezTo>
                    <a:pt x="145" y="42"/>
                    <a:pt x="156" y="53"/>
                    <a:pt x="159" y="66"/>
                  </a:cubicBezTo>
                  <a:cubicBezTo>
                    <a:pt x="160" y="68"/>
                    <a:pt x="160" y="69"/>
                    <a:pt x="160" y="71"/>
                  </a:cubicBezTo>
                  <a:cubicBezTo>
                    <a:pt x="166" y="99"/>
                    <a:pt x="164" y="103"/>
                    <a:pt x="168" y="107"/>
                  </a:cubicBezTo>
                  <a:cubicBezTo>
                    <a:pt x="172" y="112"/>
                    <a:pt x="130" y="233"/>
                    <a:pt x="130" y="233"/>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6" name="ïṩlíḋê"/>
            <p:cNvSpPr/>
            <p:nvPr/>
          </p:nvSpPr>
          <p:spPr bwMode="auto">
            <a:xfrm>
              <a:off x="16345" y="8310"/>
              <a:ext cx="0" cy="4"/>
            </a:xfrm>
            <a:custGeom>
              <a:avLst/>
              <a:gdLst>
                <a:gd name="T0" fmla="*/ 0 h 3"/>
                <a:gd name="T1" fmla="*/ 3 h 3"/>
                <a:gd name="T2" fmla="*/ 3 h 3"/>
                <a:gd name="T3" fmla="*/ 0 h 3"/>
                <a:gd name="T4" fmla="*/ 0 h 3"/>
              </a:gdLst>
              <a:ahLst/>
              <a:cxnLst>
                <a:cxn ang="0">
                  <a:pos x="0" y="T0"/>
                </a:cxn>
                <a:cxn ang="0">
                  <a:pos x="0" y="T1"/>
                </a:cxn>
                <a:cxn ang="0">
                  <a:pos x="0" y="T2"/>
                </a:cxn>
                <a:cxn ang="0">
                  <a:pos x="0" y="T3"/>
                </a:cxn>
                <a:cxn ang="0">
                  <a:pos x="0" y="T4"/>
                </a:cxn>
              </a:cxnLst>
              <a:rect l="0" t="0" r="r" b="b"/>
              <a:pathLst>
                <a:path h="3">
                  <a:moveTo>
                    <a:pt x="0" y="0"/>
                  </a:moveTo>
                  <a:cubicBezTo>
                    <a:pt x="0" y="1"/>
                    <a:pt x="0" y="2"/>
                    <a:pt x="0" y="3"/>
                  </a:cubicBezTo>
                  <a:cubicBezTo>
                    <a:pt x="0" y="3"/>
                    <a:pt x="0" y="3"/>
                    <a:pt x="0" y="3"/>
                  </a:cubicBezTo>
                  <a:cubicBezTo>
                    <a:pt x="0" y="2"/>
                    <a:pt x="0" y="1"/>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7" name="íṥḷiḓe"/>
            <p:cNvSpPr/>
            <p:nvPr/>
          </p:nvSpPr>
          <p:spPr bwMode="auto">
            <a:xfrm>
              <a:off x="16263" y="8232"/>
              <a:ext cx="82" cy="82"/>
            </a:xfrm>
            <a:custGeom>
              <a:avLst/>
              <a:gdLst>
                <a:gd name="T0" fmla="*/ 8 w 49"/>
                <a:gd name="T1" fmla="*/ 0 h 49"/>
                <a:gd name="T2" fmla="*/ 0 w 49"/>
                <a:gd name="T3" fmla="*/ 16 h 49"/>
                <a:gd name="T4" fmla="*/ 49 w 49"/>
                <a:gd name="T5" fmla="*/ 49 h 49"/>
                <a:gd name="T6" fmla="*/ 49 w 49"/>
                <a:gd name="T7" fmla="*/ 46 h 49"/>
                <a:gd name="T8" fmla="*/ 3 w 49"/>
                <a:gd name="T9" fmla="*/ 13 h 49"/>
                <a:gd name="T10" fmla="*/ 8 w 49"/>
                <a:gd name="T11" fmla="*/ 0 h 49"/>
              </a:gdLst>
              <a:ahLst/>
              <a:cxnLst>
                <a:cxn ang="0">
                  <a:pos x="T0" y="T1"/>
                </a:cxn>
                <a:cxn ang="0">
                  <a:pos x="T2" y="T3"/>
                </a:cxn>
                <a:cxn ang="0">
                  <a:pos x="T4" y="T5"/>
                </a:cxn>
                <a:cxn ang="0">
                  <a:pos x="T6" y="T7"/>
                </a:cxn>
                <a:cxn ang="0">
                  <a:pos x="T8" y="T9"/>
                </a:cxn>
                <a:cxn ang="0">
                  <a:pos x="T10" y="T11"/>
                </a:cxn>
              </a:cxnLst>
              <a:rect l="0" t="0" r="r" b="b"/>
              <a:pathLst>
                <a:path w="49" h="49">
                  <a:moveTo>
                    <a:pt x="8" y="0"/>
                  </a:moveTo>
                  <a:cubicBezTo>
                    <a:pt x="4" y="4"/>
                    <a:pt x="1" y="9"/>
                    <a:pt x="0" y="16"/>
                  </a:cubicBezTo>
                  <a:cubicBezTo>
                    <a:pt x="0" y="36"/>
                    <a:pt x="29" y="45"/>
                    <a:pt x="49" y="49"/>
                  </a:cubicBezTo>
                  <a:cubicBezTo>
                    <a:pt x="49" y="48"/>
                    <a:pt x="49" y="47"/>
                    <a:pt x="49" y="46"/>
                  </a:cubicBezTo>
                  <a:cubicBezTo>
                    <a:pt x="29" y="41"/>
                    <a:pt x="3" y="32"/>
                    <a:pt x="3" y="13"/>
                  </a:cubicBezTo>
                  <a:cubicBezTo>
                    <a:pt x="3" y="8"/>
                    <a:pt x="5" y="3"/>
                    <a:pt x="8"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8" name="íŝ1íḑê"/>
            <p:cNvSpPr/>
            <p:nvPr/>
          </p:nvSpPr>
          <p:spPr bwMode="auto">
            <a:xfrm>
              <a:off x="16267" y="8205"/>
              <a:ext cx="187" cy="109"/>
            </a:xfrm>
            <a:custGeom>
              <a:avLst/>
              <a:gdLst>
                <a:gd name="T0" fmla="*/ 109 w 112"/>
                <a:gd name="T1" fmla="*/ 56 h 66"/>
                <a:gd name="T2" fmla="*/ 101 w 112"/>
                <a:gd name="T3" fmla="*/ 61 h 66"/>
                <a:gd name="T4" fmla="*/ 68 w 112"/>
                <a:gd name="T5" fmla="*/ 66 h 66"/>
                <a:gd name="T6" fmla="*/ 1 w 112"/>
                <a:gd name="T7" fmla="*/ 30 h 66"/>
                <a:gd name="T8" fmla="*/ 50 w 112"/>
                <a:gd name="T9" fmla="*/ 1 h 66"/>
                <a:gd name="T10" fmla="*/ 61 w 112"/>
                <a:gd name="T11" fmla="*/ 0 h 66"/>
                <a:gd name="T12" fmla="*/ 109 w 112"/>
                <a:gd name="T13" fmla="*/ 56 h 66"/>
              </a:gdLst>
              <a:ahLst/>
              <a:cxnLst>
                <a:cxn ang="0">
                  <a:pos x="T0" y="T1"/>
                </a:cxn>
                <a:cxn ang="0">
                  <a:pos x="T2" y="T3"/>
                </a:cxn>
                <a:cxn ang="0">
                  <a:pos x="T4" y="T5"/>
                </a:cxn>
                <a:cxn ang="0">
                  <a:pos x="T6" y="T7"/>
                </a:cxn>
                <a:cxn ang="0">
                  <a:pos x="T8" y="T9"/>
                </a:cxn>
                <a:cxn ang="0">
                  <a:pos x="T10" y="T11"/>
                </a:cxn>
                <a:cxn ang="0">
                  <a:pos x="T12" y="T13"/>
                </a:cxn>
              </a:cxnLst>
              <a:rect l="0" t="0" r="r" b="b"/>
              <a:pathLst>
                <a:path w="112" h="66">
                  <a:moveTo>
                    <a:pt x="109" y="56"/>
                  </a:moveTo>
                  <a:cubicBezTo>
                    <a:pt x="109" y="58"/>
                    <a:pt x="105" y="60"/>
                    <a:pt x="101" y="61"/>
                  </a:cubicBezTo>
                  <a:cubicBezTo>
                    <a:pt x="90" y="63"/>
                    <a:pt x="79" y="65"/>
                    <a:pt x="68" y="66"/>
                  </a:cubicBezTo>
                  <a:cubicBezTo>
                    <a:pt x="68" y="66"/>
                    <a:pt x="0" y="61"/>
                    <a:pt x="1" y="30"/>
                  </a:cubicBezTo>
                  <a:cubicBezTo>
                    <a:pt x="2" y="8"/>
                    <a:pt x="33" y="2"/>
                    <a:pt x="50" y="1"/>
                  </a:cubicBezTo>
                  <a:cubicBezTo>
                    <a:pt x="54" y="0"/>
                    <a:pt x="58" y="0"/>
                    <a:pt x="61" y="0"/>
                  </a:cubicBezTo>
                  <a:cubicBezTo>
                    <a:pt x="61" y="0"/>
                    <a:pt x="112" y="50"/>
                    <a:pt x="109" y="56"/>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9" name="ï$ļiḑè"/>
            <p:cNvSpPr/>
            <p:nvPr/>
          </p:nvSpPr>
          <p:spPr bwMode="auto">
            <a:xfrm>
              <a:off x="16343" y="8205"/>
              <a:ext cx="99" cy="101"/>
            </a:xfrm>
            <a:custGeom>
              <a:avLst/>
              <a:gdLst>
                <a:gd name="T0" fmla="*/ 3 w 59"/>
                <a:gd name="T1" fmla="*/ 0 h 60"/>
                <a:gd name="T2" fmla="*/ 0 w 59"/>
                <a:gd name="T3" fmla="*/ 3 h 60"/>
                <a:gd name="T4" fmla="*/ 55 w 59"/>
                <a:gd name="T5" fmla="*/ 60 h 60"/>
                <a:gd name="T6" fmla="*/ 59 w 59"/>
                <a:gd name="T7" fmla="*/ 58 h 60"/>
                <a:gd name="T8" fmla="*/ 3 w 59"/>
                <a:gd name="T9" fmla="*/ 0 h 60"/>
              </a:gdLst>
              <a:ahLst/>
              <a:cxnLst>
                <a:cxn ang="0">
                  <a:pos x="T0" y="T1"/>
                </a:cxn>
                <a:cxn ang="0">
                  <a:pos x="T2" y="T3"/>
                </a:cxn>
                <a:cxn ang="0">
                  <a:pos x="T4" y="T5"/>
                </a:cxn>
                <a:cxn ang="0">
                  <a:pos x="T6" y="T7"/>
                </a:cxn>
                <a:cxn ang="0">
                  <a:pos x="T8" y="T9"/>
                </a:cxn>
              </a:cxnLst>
              <a:rect l="0" t="0" r="r" b="b"/>
              <a:pathLst>
                <a:path w="59" h="60">
                  <a:moveTo>
                    <a:pt x="3" y="0"/>
                  </a:moveTo>
                  <a:cubicBezTo>
                    <a:pt x="0" y="3"/>
                    <a:pt x="0" y="3"/>
                    <a:pt x="0" y="3"/>
                  </a:cubicBezTo>
                  <a:cubicBezTo>
                    <a:pt x="12" y="6"/>
                    <a:pt x="37" y="36"/>
                    <a:pt x="55" y="60"/>
                  </a:cubicBezTo>
                  <a:cubicBezTo>
                    <a:pt x="56" y="59"/>
                    <a:pt x="58" y="59"/>
                    <a:pt x="59" y="58"/>
                  </a:cubicBezTo>
                  <a:cubicBezTo>
                    <a:pt x="41" y="35"/>
                    <a:pt x="16" y="3"/>
                    <a:pt x="3"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0" name="ïṣḷîḍè"/>
            <p:cNvSpPr/>
            <p:nvPr/>
          </p:nvSpPr>
          <p:spPr bwMode="auto">
            <a:xfrm>
              <a:off x="16349" y="7592"/>
              <a:ext cx="311" cy="757"/>
            </a:xfrm>
            <a:custGeom>
              <a:avLst/>
              <a:gdLst>
                <a:gd name="T0" fmla="*/ 43 w 186"/>
                <a:gd name="T1" fmla="*/ 0 h 452"/>
                <a:gd name="T2" fmla="*/ 63 w 186"/>
                <a:gd name="T3" fmla="*/ 3 h 452"/>
                <a:gd name="T4" fmla="*/ 87 w 186"/>
                <a:gd name="T5" fmla="*/ 40 h 452"/>
                <a:gd name="T6" fmla="*/ 96 w 186"/>
                <a:gd name="T7" fmla="*/ 63 h 452"/>
                <a:gd name="T8" fmla="*/ 135 w 186"/>
                <a:gd name="T9" fmla="*/ 112 h 452"/>
                <a:gd name="T10" fmla="*/ 158 w 186"/>
                <a:gd name="T11" fmla="*/ 150 h 452"/>
                <a:gd name="T12" fmla="*/ 181 w 186"/>
                <a:gd name="T13" fmla="*/ 182 h 452"/>
                <a:gd name="T14" fmla="*/ 186 w 186"/>
                <a:gd name="T15" fmla="*/ 225 h 452"/>
                <a:gd name="T16" fmla="*/ 172 w 186"/>
                <a:gd name="T17" fmla="*/ 273 h 452"/>
                <a:gd name="T18" fmla="*/ 153 w 186"/>
                <a:gd name="T19" fmla="*/ 327 h 452"/>
                <a:gd name="T20" fmla="*/ 118 w 186"/>
                <a:gd name="T21" fmla="*/ 374 h 452"/>
                <a:gd name="T22" fmla="*/ 101 w 186"/>
                <a:gd name="T23" fmla="*/ 403 h 452"/>
                <a:gd name="T24" fmla="*/ 75 w 186"/>
                <a:gd name="T25" fmla="*/ 452 h 452"/>
                <a:gd name="T26" fmla="*/ 0 w 186"/>
                <a:gd name="T27" fmla="*/ 367 h 452"/>
                <a:gd name="T28" fmla="*/ 34 w 186"/>
                <a:gd name="T29" fmla="*/ 342 h 452"/>
                <a:gd name="T30" fmla="*/ 57 w 186"/>
                <a:gd name="T31" fmla="*/ 298 h 452"/>
                <a:gd name="T32" fmla="*/ 77 w 186"/>
                <a:gd name="T33" fmla="*/ 262 h 452"/>
                <a:gd name="T34" fmla="*/ 88 w 186"/>
                <a:gd name="T35" fmla="*/ 246 h 452"/>
                <a:gd name="T36" fmla="*/ 88 w 186"/>
                <a:gd name="T37" fmla="*/ 226 h 452"/>
                <a:gd name="T38" fmla="*/ 56 w 186"/>
                <a:gd name="T39" fmla="*/ 166 h 452"/>
                <a:gd name="T40" fmla="*/ 25 w 186"/>
                <a:gd name="T41" fmla="*/ 130 h 452"/>
                <a:gd name="T42" fmla="*/ 10 w 186"/>
                <a:gd name="T43" fmla="*/ 93 h 452"/>
                <a:gd name="T44" fmla="*/ 43 w 186"/>
                <a:gd name="T45"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452">
                  <a:moveTo>
                    <a:pt x="43" y="0"/>
                  </a:moveTo>
                  <a:cubicBezTo>
                    <a:pt x="63" y="3"/>
                    <a:pt x="63" y="3"/>
                    <a:pt x="63" y="3"/>
                  </a:cubicBezTo>
                  <a:cubicBezTo>
                    <a:pt x="71" y="16"/>
                    <a:pt x="79" y="28"/>
                    <a:pt x="87" y="40"/>
                  </a:cubicBezTo>
                  <a:cubicBezTo>
                    <a:pt x="93" y="47"/>
                    <a:pt x="96" y="55"/>
                    <a:pt x="96" y="63"/>
                  </a:cubicBezTo>
                  <a:cubicBezTo>
                    <a:pt x="96" y="63"/>
                    <a:pt x="125" y="107"/>
                    <a:pt x="135" y="112"/>
                  </a:cubicBezTo>
                  <a:cubicBezTo>
                    <a:pt x="144" y="117"/>
                    <a:pt x="158" y="150"/>
                    <a:pt x="158" y="150"/>
                  </a:cubicBezTo>
                  <a:cubicBezTo>
                    <a:pt x="158" y="150"/>
                    <a:pt x="181" y="165"/>
                    <a:pt x="181" y="182"/>
                  </a:cubicBezTo>
                  <a:cubicBezTo>
                    <a:pt x="182" y="196"/>
                    <a:pt x="183" y="211"/>
                    <a:pt x="186" y="225"/>
                  </a:cubicBezTo>
                  <a:cubicBezTo>
                    <a:pt x="186" y="227"/>
                    <a:pt x="182" y="258"/>
                    <a:pt x="172" y="273"/>
                  </a:cubicBezTo>
                  <a:cubicBezTo>
                    <a:pt x="163" y="288"/>
                    <a:pt x="153" y="321"/>
                    <a:pt x="153" y="327"/>
                  </a:cubicBezTo>
                  <a:cubicBezTo>
                    <a:pt x="154" y="333"/>
                    <a:pt x="126" y="365"/>
                    <a:pt x="118" y="374"/>
                  </a:cubicBezTo>
                  <a:cubicBezTo>
                    <a:pt x="112" y="384"/>
                    <a:pt x="106" y="393"/>
                    <a:pt x="101" y="403"/>
                  </a:cubicBezTo>
                  <a:cubicBezTo>
                    <a:pt x="75" y="452"/>
                    <a:pt x="75" y="452"/>
                    <a:pt x="75" y="452"/>
                  </a:cubicBezTo>
                  <a:cubicBezTo>
                    <a:pt x="75" y="452"/>
                    <a:pt x="20" y="371"/>
                    <a:pt x="0" y="367"/>
                  </a:cubicBezTo>
                  <a:cubicBezTo>
                    <a:pt x="0" y="367"/>
                    <a:pt x="23" y="346"/>
                    <a:pt x="34" y="342"/>
                  </a:cubicBezTo>
                  <a:cubicBezTo>
                    <a:pt x="45" y="338"/>
                    <a:pt x="56" y="306"/>
                    <a:pt x="57" y="298"/>
                  </a:cubicBezTo>
                  <a:cubicBezTo>
                    <a:pt x="57" y="291"/>
                    <a:pt x="67" y="266"/>
                    <a:pt x="77" y="262"/>
                  </a:cubicBezTo>
                  <a:cubicBezTo>
                    <a:pt x="87" y="258"/>
                    <a:pt x="93" y="253"/>
                    <a:pt x="88" y="246"/>
                  </a:cubicBezTo>
                  <a:cubicBezTo>
                    <a:pt x="84" y="240"/>
                    <a:pt x="88" y="226"/>
                    <a:pt x="88" y="226"/>
                  </a:cubicBezTo>
                  <a:cubicBezTo>
                    <a:pt x="88" y="226"/>
                    <a:pt x="59" y="188"/>
                    <a:pt x="56" y="166"/>
                  </a:cubicBezTo>
                  <a:cubicBezTo>
                    <a:pt x="52" y="145"/>
                    <a:pt x="25" y="130"/>
                    <a:pt x="25" y="130"/>
                  </a:cubicBezTo>
                  <a:cubicBezTo>
                    <a:pt x="10" y="93"/>
                    <a:pt x="10" y="93"/>
                    <a:pt x="10" y="93"/>
                  </a:cubicBezTo>
                  <a:cubicBezTo>
                    <a:pt x="43" y="0"/>
                    <a:pt x="43" y="0"/>
                    <a:pt x="43" y="0"/>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1" name="î$ḻîde"/>
            <p:cNvSpPr/>
            <p:nvPr/>
          </p:nvSpPr>
          <p:spPr bwMode="auto">
            <a:xfrm>
              <a:off x="16505" y="7872"/>
              <a:ext cx="103" cy="73"/>
            </a:xfrm>
            <a:custGeom>
              <a:avLst/>
              <a:gdLst>
                <a:gd name="T0" fmla="*/ 62 w 62"/>
                <a:gd name="T1" fmla="*/ 0 h 43"/>
                <a:gd name="T2" fmla="*/ 22 w 62"/>
                <a:gd name="T3" fmla="*/ 15 h 43"/>
                <a:gd name="T4" fmla="*/ 5 w 62"/>
                <a:gd name="T5" fmla="*/ 43 h 43"/>
                <a:gd name="T6" fmla="*/ 5 w 62"/>
                <a:gd name="T7" fmla="*/ 43 h 43"/>
                <a:gd name="T8" fmla="*/ 29 w 62"/>
                <a:gd name="T9" fmla="*/ 19 h 43"/>
                <a:gd name="T10" fmla="*/ 36 w 62"/>
                <a:gd name="T11" fmla="*/ 10 h 43"/>
                <a:gd name="T12" fmla="*/ 62 w 6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2" h="43">
                  <a:moveTo>
                    <a:pt x="62" y="0"/>
                  </a:moveTo>
                  <a:cubicBezTo>
                    <a:pt x="47" y="0"/>
                    <a:pt x="33" y="5"/>
                    <a:pt x="22" y="15"/>
                  </a:cubicBezTo>
                  <a:cubicBezTo>
                    <a:pt x="18" y="18"/>
                    <a:pt x="0" y="37"/>
                    <a:pt x="5" y="43"/>
                  </a:cubicBezTo>
                  <a:cubicBezTo>
                    <a:pt x="5" y="43"/>
                    <a:pt x="5" y="43"/>
                    <a:pt x="5" y="43"/>
                  </a:cubicBezTo>
                  <a:cubicBezTo>
                    <a:pt x="10" y="43"/>
                    <a:pt x="26" y="22"/>
                    <a:pt x="29" y="19"/>
                  </a:cubicBezTo>
                  <a:cubicBezTo>
                    <a:pt x="31" y="16"/>
                    <a:pt x="33" y="13"/>
                    <a:pt x="36" y="10"/>
                  </a:cubicBezTo>
                  <a:cubicBezTo>
                    <a:pt x="43" y="3"/>
                    <a:pt x="52" y="1"/>
                    <a:pt x="6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2" name="íśḷîḋè"/>
            <p:cNvSpPr/>
            <p:nvPr/>
          </p:nvSpPr>
          <p:spPr bwMode="auto">
            <a:xfrm>
              <a:off x="16469" y="7729"/>
              <a:ext cx="42" cy="130"/>
            </a:xfrm>
            <a:custGeom>
              <a:avLst/>
              <a:gdLst>
                <a:gd name="T0" fmla="*/ 19 w 26"/>
                <a:gd name="T1" fmla="*/ 0 h 78"/>
                <a:gd name="T2" fmla="*/ 13 w 26"/>
                <a:gd name="T3" fmla="*/ 18 h 78"/>
                <a:gd name="T4" fmla="*/ 8 w 26"/>
                <a:gd name="T5" fmla="*/ 38 h 78"/>
                <a:gd name="T6" fmla="*/ 0 w 26"/>
                <a:gd name="T7" fmla="*/ 78 h 78"/>
                <a:gd name="T8" fmla="*/ 14 w 26"/>
                <a:gd name="T9" fmla="*/ 68 h 78"/>
                <a:gd name="T10" fmla="*/ 18 w 26"/>
                <a:gd name="T11" fmla="*/ 50 h 78"/>
                <a:gd name="T12" fmla="*/ 24 w 26"/>
                <a:gd name="T13" fmla="*/ 21 h 78"/>
                <a:gd name="T14" fmla="*/ 23 w 26"/>
                <a:gd name="T15" fmla="*/ 9 h 78"/>
                <a:gd name="T16" fmla="*/ 19 w 26"/>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8">
                  <a:moveTo>
                    <a:pt x="19" y="0"/>
                  </a:moveTo>
                  <a:cubicBezTo>
                    <a:pt x="15" y="4"/>
                    <a:pt x="14" y="13"/>
                    <a:pt x="13" y="18"/>
                  </a:cubicBezTo>
                  <a:cubicBezTo>
                    <a:pt x="11" y="25"/>
                    <a:pt x="9" y="32"/>
                    <a:pt x="8" y="38"/>
                  </a:cubicBezTo>
                  <a:cubicBezTo>
                    <a:pt x="7" y="42"/>
                    <a:pt x="0" y="78"/>
                    <a:pt x="0" y="78"/>
                  </a:cubicBezTo>
                  <a:cubicBezTo>
                    <a:pt x="6" y="77"/>
                    <a:pt x="11" y="73"/>
                    <a:pt x="14" y="68"/>
                  </a:cubicBezTo>
                  <a:cubicBezTo>
                    <a:pt x="16" y="62"/>
                    <a:pt x="18" y="56"/>
                    <a:pt x="18" y="50"/>
                  </a:cubicBezTo>
                  <a:cubicBezTo>
                    <a:pt x="20" y="40"/>
                    <a:pt x="22" y="30"/>
                    <a:pt x="24" y="21"/>
                  </a:cubicBezTo>
                  <a:cubicBezTo>
                    <a:pt x="26" y="17"/>
                    <a:pt x="25" y="12"/>
                    <a:pt x="23" y="9"/>
                  </a:cubicBezTo>
                  <a:cubicBezTo>
                    <a:pt x="22" y="6"/>
                    <a:pt x="21" y="3"/>
                    <a:pt x="19"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3" name="îSļidé"/>
            <p:cNvSpPr/>
            <p:nvPr/>
          </p:nvSpPr>
          <p:spPr bwMode="auto">
            <a:xfrm>
              <a:off x="15955" y="7043"/>
              <a:ext cx="8" cy="10"/>
            </a:xfrm>
            <a:custGeom>
              <a:avLst/>
              <a:gdLst>
                <a:gd name="T0" fmla="*/ 5 w 5"/>
                <a:gd name="T1" fmla="*/ 0 h 5"/>
                <a:gd name="T2" fmla="*/ 0 w 5"/>
                <a:gd name="T3" fmla="*/ 5 h 5"/>
                <a:gd name="T4" fmla="*/ 1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3" y="1"/>
                    <a:pt x="2" y="3"/>
                    <a:pt x="0" y="5"/>
                  </a:cubicBezTo>
                  <a:cubicBezTo>
                    <a:pt x="1" y="5"/>
                    <a:pt x="1" y="5"/>
                    <a:pt x="1" y="5"/>
                  </a:cubicBezTo>
                  <a:cubicBezTo>
                    <a:pt x="2" y="3"/>
                    <a:pt x="4" y="2"/>
                    <a:pt x="5" y="0"/>
                  </a:cubicBezTo>
                  <a:cubicBezTo>
                    <a:pt x="5" y="0"/>
                    <a:pt x="5" y="0"/>
                    <a:pt x="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4" name="íṡḻïḋé"/>
            <p:cNvSpPr/>
            <p:nvPr/>
          </p:nvSpPr>
          <p:spPr bwMode="auto">
            <a:xfrm>
              <a:off x="16108" y="7345"/>
              <a:ext cx="95" cy="187"/>
            </a:xfrm>
            <a:custGeom>
              <a:avLst/>
              <a:gdLst>
                <a:gd name="T0" fmla="*/ 8 w 57"/>
                <a:gd name="T1" fmla="*/ 0 h 112"/>
                <a:gd name="T2" fmla="*/ 0 w 57"/>
                <a:gd name="T3" fmla="*/ 1 h 112"/>
                <a:gd name="T4" fmla="*/ 0 w 57"/>
                <a:gd name="T5" fmla="*/ 1 h 112"/>
                <a:gd name="T6" fmla="*/ 15 w 57"/>
                <a:gd name="T7" fmla="*/ 15 h 112"/>
                <a:gd name="T8" fmla="*/ 36 w 57"/>
                <a:gd name="T9" fmla="*/ 61 h 112"/>
                <a:gd name="T10" fmla="*/ 32 w 57"/>
                <a:gd name="T11" fmla="*/ 79 h 112"/>
                <a:gd name="T12" fmla="*/ 45 w 57"/>
                <a:gd name="T13" fmla="*/ 105 h 112"/>
                <a:gd name="T14" fmla="*/ 54 w 57"/>
                <a:gd name="T15" fmla="*/ 112 h 112"/>
                <a:gd name="T16" fmla="*/ 57 w 57"/>
                <a:gd name="T17" fmla="*/ 110 h 112"/>
                <a:gd name="T18" fmla="*/ 56 w 57"/>
                <a:gd name="T19" fmla="*/ 106 h 112"/>
                <a:gd name="T20" fmla="*/ 48 w 57"/>
                <a:gd name="T21" fmla="*/ 99 h 112"/>
                <a:gd name="T22" fmla="*/ 35 w 57"/>
                <a:gd name="T23" fmla="*/ 73 h 112"/>
                <a:gd name="T24" fmla="*/ 36 w 57"/>
                <a:gd name="T25" fmla="*/ 66 h 112"/>
                <a:gd name="T26" fmla="*/ 39 w 57"/>
                <a:gd name="T27" fmla="*/ 55 h 112"/>
                <a:gd name="T28" fmla="*/ 39 w 57"/>
                <a:gd name="T29" fmla="*/ 54 h 112"/>
                <a:gd name="T30" fmla="*/ 18 w 57"/>
                <a:gd name="T31" fmla="*/ 9 h 112"/>
                <a:gd name="T32" fmla="*/ 8 w 57"/>
                <a:gd name="T3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112">
                  <a:moveTo>
                    <a:pt x="8" y="0"/>
                  </a:moveTo>
                  <a:cubicBezTo>
                    <a:pt x="5" y="0"/>
                    <a:pt x="3" y="0"/>
                    <a:pt x="0" y="1"/>
                  </a:cubicBezTo>
                  <a:cubicBezTo>
                    <a:pt x="0" y="1"/>
                    <a:pt x="0" y="1"/>
                    <a:pt x="0" y="1"/>
                  </a:cubicBezTo>
                  <a:cubicBezTo>
                    <a:pt x="5" y="6"/>
                    <a:pt x="10" y="10"/>
                    <a:pt x="15" y="15"/>
                  </a:cubicBezTo>
                  <a:cubicBezTo>
                    <a:pt x="28" y="28"/>
                    <a:pt x="39" y="44"/>
                    <a:pt x="36" y="61"/>
                  </a:cubicBezTo>
                  <a:cubicBezTo>
                    <a:pt x="35" y="67"/>
                    <a:pt x="32" y="73"/>
                    <a:pt x="32" y="79"/>
                  </a:cubicBezTo>
                  <a:cubicBezTo>
                    <a:pt x="31" y="89"/>
                    <a:pt x="38" y="98"/>
                    <a:pt x="45" y="105"/>
                  </a:cubicBezTo>
                  <a:cubicBezTo>
                    <a:pt x="48" y="108"/>
                    <a:pt x="51" y="110"/>
                    <a:pt x="54" y="112"/>
                  </a:cubicBezTo>
                  <a:cubicBezTo>
                    <a:pt x="55" y="111"/>
                    <a:pt x="56" y="111"/>
                    <a:pt x="57" y="110"/>
                  </a:cubicBezTo>
                  <a:cubicBezTo>
                    <a:pt x="56" y="106"/>
                    <a:pt x="56" y="106"/>
                    <a:pt x="56" y="106"/>
                  </a:cubicBezTo>
                  <a:cubicBezTo>
                    <a:pt x="53" y="104"/>
                    <a:pt x="50" y="102"/>
                    <a:pt x="48" y="99"/>
                  </a:cubicBezTo>
                  <a:cubicBezTo>
                    <a:pt x="40" y="92"/>
                    <a:pt x="34" y="83"/>
                    <a:pt x="35" y="73"/>
                  </a:cubicBezTo>
                  <a:cubicBezTo>
                    <a:pt x="35" y="71"/>
                    <a:pt x="36" y="68"/>
                    <a:pt x="36" y="66"/>
                  </a:cubicBezTo>
                  <a:cubicBezTo>
                    <a:pt x="37" y="62"/>
                    <a:pt x="38" y="59"/>
                    <a:pt x="39" y="55"/>
                  </a:cubicBezTo>
                  <a:cubicBezTo>
                    <a:pt x="39" y="55"/>
                    <a:pt x="39" y="55"/>
                    <a:pt x="39" y="54"/>
                  </a:cubicBezTo>
                  <a:cubicBezTo>
                    <a:pt x="41" y="37"/>
                    <a:pt x="30" y="22"/>
                    <a:pt x="18" y="9"/>
                  </a:cubicBezTo>
                  <a:cubicBezTo>
                    <a:pt x="15" y="6"/>
                    <a:pt x="11" y="3"/>
                    <a:pt x="8"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5" name="íšḻïḓé"/>
            <p:cNvSpPr/>
            <p:nvPr/>
          </p:nvSpPr>
          <p:spPr bwMode="auto">
            <a:xfrm>
              <a:off x="15955" y="7043"/>
              <a:ext cx="166" cy="304"/>
            </a:xfrm>
            <a:custGeom>
              <a:avLst/>
              <a:gdLst>
                <a:gd name="T0" fmla="*/ 4 w 99"/>
                <a:gd name="T1" fmla="*/ 0 h 181"/>
                <a:gd name="T2" fmla="*/ 0 w 99"/>
                <a:gd name="T3" fmla="*/ 5 h 181"/>
                <a:gd name="T4" fmla="*/ 1 w 99"/>
                <a:gd name="T5" fmla="*/ 5 h 181"/>
                <a:gd name="T6" fmla="*/ 71 w 99"/>
                <a:gd name="T7" fmla="*/ 90 h 181"/>
                <a:gd name="T8" fmla="*/ 70 w 99"/>
                <a:gd name="T9" fmla="*/ 123 h 181"/>
                <a:gd name="T10" fmla="*/ 73 w 99"/>
                <a:gd name="T11" fmla="*/ 155 h 181"/>
                <a:gd name="T12" fmla="*/ 91 w 99"/>
                <a:gd name="T13" fmla="*/ 181 h 181"/>
                <a:gd name="T14" fmla="*/ 91 w 99"/>
                <a:gd name="T15" fmla="*/ 181 h 181"/>
                <a:gd name="T16" fmla="*/ 91 w 99"/>
                <a:gd name="T17" fmla="*/ 181 h 181"/>
                <a:gd name="T18" fmla="*/ 99 w 99"/>
                <a:gd name="T19" fmla="*/ 180 h 181"/>
                <a:gd name="T20" fmla="*/ 76 w 99"/>
                <a:gd name="T21" fmla="*/ 149 h 181"/>
                <a:gd name="T22" fmla="*/ 74 w 99"/>
                <a:gd name="T23" fmla="*/ 85 h 181"/>
                <a:gd name="T24" fmla="*/ 4 w 99"/>
                <a:gd name="T2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81">
                  <a:moveTo>
                    <a:pt x="4" y="0"/>
                  </a:moveTo>
                  <a:cubicBezTo>
                    <a:pt x="3" y="2"/>
                    <a:pt x="1" y="3"/>
                    <a:pt x="0" y="5"/>
                  </a:cubicBezTo>
                  <a:cubicBezTo>
                    <a:pt x="1" y="5"/>
                    <a:pt x="1" y="5"/>
                    <a:pt x="1" y="5"/>
                  </a:cubicBezTo>
                  <a:cubicBezTo>
                    <a:pt x="34" y="22"/>
                    <a:pt x="67" y="51"/>
                    <a:pt x="71" y="90"/>
                  </a:cubicBezTo>
                  <a:cubicBezTo>
                    <a:pt x="71" y="101"/>
                    <a:pt x="71" y="112"/>
                    <a:pt x="70" y="123"/>
                  </a:cubicBezTo>
                  <a:cubicBezTo>
                    <a:pt x="69" y="134"/>
                    <a:pt x="70" y="145"/>
                    <a:pt x="73" y="155"/>
                  </a:cubicBezTo>
                  <a:cubicBezTo>
                    <a:pt x="77" y="165"/>
                    <a:pt x="83" y="174"/>
                    <a:pt x="91" y="181"/>
                  </a:cubicBezTo>
                  <a:cubicBezTo>
                    <a:pt x="91" y="181"/>
                    <a:pt x="91" y="181"/>
                    <a:pt x="91" y="181"/>
                  </a:cubicBezTo>
                  <a:cubicBezTo>
                    <a:pt x="91" y="181"/>
                    <a:pt x="91" y="181"/>
                    <a:pt x="91" y="181"/>
                  </a:cubicBezTo>
                  <a:cubicBezTo>
                    <a:pt x="94" y="180"/>
                    <a:pt x="96" y="180"/>
                    <a:pt x="99" y="180"/>
                  </a:cubicBezTo>
                  <a:cubicBezTo>
                    <a:pt x="89" y="171"/>
                    <a:pt x="80" y="161"/>
                    <a:pt x="76" y="149"/>
                  </a:cubicBezTo>
                  <a:cubicBezTo>
                    <a:pt x="68" y="129"/>
                    <a:pt x="76" y="106"/>
                    <a:pt x="74" y="85"/>
                  </a:cubicBezTo>
                  <a:cubicBezTo>
                    <a:pt x="70" y="46"/>
                    <a:pt x="37" y="16"/>
                    <a:pt x="4"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6" name="ïṧ1íḍé"/>
            <p:cNvSpPr/>
            <p:nvPr/>
          </p:nvSpPr>
          <p:spPr bwMode="auto">
            <a:xfrm>
              <a:off x="16200" y="7529"/>
              <a:ext cx="4" cy="6"/>
            </a:xfrm>
            <a:custGeom>
              <a:avLst/>
              <a:gdLst>
                <a:gd name="T0" fmla="*/ 3 w 3"/>
                <a:gd name="T1" fmla="*/ 0 h 4"/>
                <a:gd name="T2" fmla="*/ 0 w 3"/>
                <a:gd name="T3" fmla="*/ 2 h 4"/>
                <a:gd name="T4" fmla="*/ 3 w 3"/>
                <a:gd name="T5" fmla="*/ 4 h 4"/>
                <a:gd name="T6" fmla="*/ 3 w 3"/>
                <a:gd name="T7" fmla="*/ 0 h 4"/>
              </a:gdLst>
              <a:ahLst/>
              <a:cxnLst>
                <a:cxn ang="0">
                  <a:pos x="T0" y="T1"/>
                </a:cxn>
                <a:cxn ang="0">
                  <a:pos x="T2" y="T3"/>
                </a:cxn>
                <a:cxn ang="0">
                  <a:pos x="T4" y="T5"/>
                </a:cxn>
                <a:cxn ang="0">
                  <a:pos x="T6" y="T7"/>
                </a:cxn>
              </a:cxnLst>
              <a:rect l="0" t="0" r="r" b="b"/>
              <a:pathLst>
                <a:path w="3" h="4">
                  <a:moveTo>
                    <a:pt x="3" y="0"/>
                  </a:moveTo>
                  <a:cubicBezTo>
                    <a:pt x="2" y="1"/>
                    <a:pt x="1" y="1"/>
                    <a:pt x="0" y="2"/>
                  </a:cubicBezTo>
                  <a:cubicBezTo>
                    <a:pt x="1" y="3"/>
                    <a:pt x="2" y="3"/>
                    <a:pt x="3" y="4"/>
                  </a:cubicBezTo>
                  <a:cubicBezTo>
                    <a:pt x="3" y="0"/>
                    <a:pt x="3" y="0"/>
                    <a:pt x="3"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7" name="iṥļïde"/>
            <p:cNvSpPr/>
            <p:nvPr/>
          </p:nvSpPr>
          <p:spPr bwMode="auto">
            <a:xfrm>
              <a:off x="16438" y="7525"/>
              <a:ext cx="0" cy="4"/>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1"/>
                    <a:pt x="0" y="2"/>
                    <a:pt x="0" y="2"/>
                  </a:cubicBezTo>
                  <a:cubicBezTo>
                    <a:pt x="0" y="2"/>
                    <a:pt x="0" y="2"/>
                    <a:pt x="0" y="2"/>
                  </a:cubicBezTo>
                  <a:cubicBezTo>
                    <a:pt x="0" y="1"/>
                    <a:pt x="0" y="1"/>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8" name="iśḻiḑé"/>
            <p:cNvSpPr/>
            <p:nvPr/>
          </p:nvSpPr>
          <p:spPr bwMode="auto">
            <a:xfrm>
              <a:off x="16202" y="7521"/>
              <a:ext cx="8" cy="8"/>
            </a:xfrm>
            <a:custGeom>
              <a:avLst/>
              <a:gdLst>
                <a:gd name="T0" fmla="*/ 0 w 4"/>
                <a:gd name="T1" fmla="*/ 0 h 4"/>
                <a:gd name="T2" fmla="*/ 1 w 4"/>
                <a:gd name="T3" fmla="*/ 4 h 4"/>
                <a:gd name="T4" fmla="*/ 4 w 4"/>
                <a:gd name="T5" fmla="*/ 2 h 4"/>
                <a:gd name="T6" fmla="*/ 0 w 4"/>
                <a:gd name="T7" fmla="*/ 0 h 4"/>
              </a:gdLst>
              <a:ahLst/>
              <a:cxnLst>
                <a:cxn ang="0">
                  <a:pos x="T0" y="T1"/>
                </a:cxn>
                <a:cxn ang="0">
                  <a:pos x="T2" y="T3"/>
                </a:cxn>
                <a:cxn ang="0">
                  <a:pos x="T4" y="T5"/>
                </a:cxn>
                <a:cxn ang="0">
                  <a:pos x="T6" y="T7"/>
                </a:cxn>
              </a:cxnLst>
              <a:rect l="0" t="0" r="r" b="b"/>
              <a:pathLst>
                <a:path w="4" h="4">
                  <a:moveTo>
                    <a:pt x="0" y="0"/>
                  </a:moveTo>
                  <a:cubicBezTo>
                    <a:pt x="1" y="4"/>
                    <a:pt x="1" y="4"/>
                    <a:pt x="1" y="4"/>
                  </a:cubicBezTo>
                  <a:cubicBezTo>
                    <a:pt x="2" y="3"/>
                    <a:pt x="3" y="3"/>
                    <a:pt x="4" y="2"/>
                  </a:cubicBezTo>
                  <a:cubicBezTo>
                    <a:pt x="3" y="1"/>
                    <a:pt x="1"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9" name="ïṧľide"/>
            <p:cNvSpPr/>
            <p:nvPr/>
          </p:nvSpPr>
          <p:spPr bwMode="auto">
            <a:xfrm>
              <a:off x="16204" y="7525"/>
              <a:ext cx="10" cy="11"/>
            </a:xfrm>
            <a:custGeom>
              <a:avLst/>
              <a:gdLst>
                <a:gd name="T0" fmla="*/ 3 w 6"/>
                <a:gd name="T1" fmla="*/ 0 h 7"/>
                <a:gd name="T2" fmla="*/ 0 w 6"/>
                <a:gd name="T3" fmla="*/ 2 h 7"/>
                <a:gd name="T4" fmla="*/ 0 w 6"/>
                <a:gd name="T5" fmla="*/ 6 h 7"/>
                <a:gd name="T6" fmla="*/ 2 w 6"/>
                <a:gd name="T7" fmla="*/ 7 h 7"/>
                <a:gd name="T8" fmla="*/ 2 w 6"/>
                <a:gd name="T9" fmla="*/ 7 h 7"/>
                <a:gd name="T10" fmla="*/ 6 w 6"/>
                <a:gd name="T11" fmla="*/ 5 h 7"/>
                <a:gd name="T12" fmla="*/ 6 w 6"/>
                <a:gd name="T13" fmla="*/ 4 h 7"/>
                <a:gd name="T14" fmla="*/ 5 w 6"/>
                <a:gd name="T15" fmla="*/ 1 h 7"/>
                <a:gd name="T16" fmla="*/ 3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3" y="0"/>
                  </a:moveTo>
                  <a:cubicBezTo>
                    <a:pt x="2" y="1"/>
                    <a:pt x="1" y="1"/>
                    <a:pt x="0" y="2"/>
                  </a:cubicBezTo>
                  <a:cubicBezTo>
                    <a:pt x="0" y="6"/>
                    <a:pt x="0" y="6"/>
                    <a:pt x="0" y="6"/>
                  </a:cubicBezTo>
                  <a:cubicBezTo>
                    <a:pt x="1" y="6"/>
                    <a:pt x="1" y="6"/>
                    <a:pt x="2" y="7"/>
                  </a:cubicBezTo>
                  <a:cubicBezTo>
                    <a:pt x="2" y="7"/>
                    <a:pt x="2" y="7"/>
                    <a:pt x="2" y="7"/>
                  </a:cubicBezTo>
                  <a:cubicBezTo>
                    <a:pt x="3" y="6"/>
                    <a:pt x="5" y="5"/>
                    <a:pt x="6" y="5"/>
                  </a:cubicBezTo>
                  <a:cubicBezTo>
                    <a:pt x="6" y="4"/>
                    <a:pt x="6" y="4"/>
                    <a:pt x="6" y="4"/>
                  </a:cubicBezTo>
                  <a:cubicBezTo>
                    <a:pt x="5" y="1"/>
                    <a:pt x="5" y="1"/>
                    <a:pt x="5" y="1"/>
                  </a:cubicBezTo>
                  <a:cubicBezTo>
                    <a:pt x="5" y="1"/>
                    <a:pt x="4" y="0"/>
                    <a:pt x="3" y="0"/>
                  </a:cubicBezTo>
                </a:path>
              </a:pathLst>
            </a:custGeom>
            <a:solidFill>
              <a:srgbClr val="7E505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0" name="íšḻiḋe"/>
            <p:cNvSpPr/>
            <p:nvPr/>
          </p:nvSpPr>
          <p:spPr bwMode="auto">
            <a:xfrm>
              <a:off x="16207" y="7534"/>
              <a:ext cx="6" cy="6"/>
            </a:xfrm>
            <a:custGeom>
              <a:avLst/>
              <a:gdLst>
                <a:gd name="T0" fmla="*/ 4 w 4"/>
                <a:gd name="T1" fmla="*/ 0 h 4"/>
                <a:gd name="T2" fmla="*/ 0 w 4"/>
                <a:gd name="T3" fmla="*/ 2 h 4"/>
                <a:gd name="T4" fmla="*/ 4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0"/>
                    <a:pt x="1" y="1"/>
                    <a:pt x="0" y="2"/>
                  </a:cubicBezTo>
                  <a:cubicBezTo>
                    <a:pt x="1" y="3"/>
                    <a:pt x="3" y="3"/>
                    <a:pt x="4" y="4"/>
                  </a:cubicBezTo>
                  <a:cubicBezTo>
                    <a:pt x="4" y="0"/>
                    <a:pt x="4" y="0"/>
                    <a:pt x="4"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1" name="iṡļiḓè"/>
            <p:cNvSpPr/>
            <p:nvPr/>
          </p:nvSpPr>
          <p:spPr bwMode="auto">
            <a:xfrm>
              <a:off x="16213" y="7525"/>
              <a:ext cx="225" cy="75"/>
            </a:xfrm>
            <a:custGeom>
              <a:avLst/>
              <a:gdLst>
                <a:gd name="T0" fmla="*/ 0 w 135"/>
                <a:gd name="T1" fmla="*/ 1 h 44"/>
                <a:gd name="T2" fmla="*/ 1 w 135"/>
                <a:gd name="T3" fmla="*/ 4 h 44"/>
                <a:gd name="T4" fmla="*/ 1 w 135"/>
                <a:gd name="T5" fmla="*/ 5 h 44"/>
                <a:gd name="T6" fmla="*/ 1 w 135"/>
                <a:gd name="T7" fmla="*/ 9 h 44"/>
                <a:gd name="T8" fmla="*/ 1 w 135"/>
                <a:gd name="T9" fmla="*/ 9 h 44"/>
                <a:gd name="T10" fmla="*/ 11 w 135"/>
                <a:gd name="T11" fmla="*/ 12 h 44"/>
                <a:gd name="T12" fmla="*/ 16 w 135"/>
                <a:gd name="T13" fmla="*/ 13 h 44"/>
                <a:gd name="T14" fmla="*/ 27 w 135"/>
                <a:gd name="T15" fmla="*/ 14 h 44"/>
                <a:gd name="T16" fmla="*/ 30 w 135"/>
                <a:gd name="T17" fmla="*/ 14 h 44"/>
                <a:gd name="T18" fmla="*/ 51 w 135"/>
                <a:gd name="T19" fmla="*/ 12 h 44"/>
                <a:gd name="T20" fmla="*/ 53 w 135"/>
                <a:gd name="T21" fmla="*/ 12 h 44"/>
                <a:gd name="T22" fmla="*/ 54 w 135"/>
                <a:gd name="T23" fmla="*/ 12 h 44"/>
                <a:gd name="T24" fmla="*/ 73 w 135"/>
                <a:gd name="T25" fmla="*/ 21 h 44"/>
                <a:gd name="T26" fmla="*/ 82 w 135"/>
                <a:gd name="T27" fmla="*/ 39 h 44"/>
                <a:gd name="T28" fmla="*/ 94 w 135"/>
                <a:gd name="T29" fmla="*/ 44 h 44"/>
                <a:gd name="T30" fmla="*/ 100 w 135"/>
                <a:gd name="T31" fmla="*/ 44 h 44"/>
                <a:gd name="T32" fmla="*/ 108 w 135"/>
                <a:gd name="T33" fmla="*/ 41 h 44"/>
                <a:gd name="T34" fmla="*/ 109 w 135"/>
                <a:gd name="T35" fmla="*/ 37 h 44"/>
                <a:gd name="T36" fmla="*/ 102 w 135"/>
                <a:gd name="T37" fmla="*/ 38 h 44"/>
                <a:gd name="T38" fmla="*/ 97 w 135"/>
                <a:gd name="T39" fmla="*/ 38 h 44"/>
                <a:gd name="T40" fmla="*/ 85 w 135"/>
                <a:gd name="T41" fmla="*/ 33 h 44"/>
                <a:gd name="T42" fmla="*/ 75 w 135"/>
                <a:gd name="T43" fmla="*/ 15 h 44"/>
                <a:gd name="T44" fmla="*/ 56 w 135"/>
                <a:gd name="T45" fmla="*/ 6 h 44"/>
                <a:gd name="T46" fmla="*/ 55 w 135"/>
                <a:gd name="T47" fmla="*/ 6 h 44"/>
                <a:gd name="T48" fmla="*/ 54 w 135"/>
                <a:gd name="T49" fmla="*/ 6 h 44"/>
                <a:gd name="T50" fmla="*/ 33 w 135"/>
                <a:gd name="T51" fmla="*/ 8 h 44"/>
                <a:gd name="T52" fmla="*/ 30 w 135"/>
                <a:gd name="T53" fmla="*/ 8 h 44"/>
                <a:gd name="T54" fmla="*/ 0 w 135"/>
                <a:gd name="T55" fmla="*/ 1 h 44"/>
                <a:gd name="T56" fmla="*/ 135 w 135"/>
                <a:gd name="T57" fmla="*/ 0 h 44"/>
                <a:gd name="T58" fmla="*/ 131 w 135"/>
                <a:gd name="T59" fmla="*/ 3 h 44"/>
                <a:gd name="T60" fmla="*/ 112 w 135"/>
                <a:gd name="T61" fmla="*/ 23 h 44"/>
                <a:gd name="T62" fmla="*/ 129 w 135"/>
                <a:gd name="T63" fmla="*/ 9 h 44"/>
                <a:gd name="T64" fmla="*/ 135 w 135"/>
                <a:gd name="T65" fmla="*/ 2 h 44"/>
                <a:gd name="T66" fmla="*/ 135 w 135"/>
                <a:gd name="T6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44">
                  <a:moveTo>
                    <a:pt x="0" y="1"/>
                  </a:moveTo>
                  <a:cubicBezTo>
                    <a:pt x="1" y="4"/>
                    <a:pt x="1" y="4"/>
                    <a:pt x="1" y="4"/>
                  </a:cubicBezTo>
                  <a:cubicBezTo>
                    <a:pt x="1" y="5"/>
                    <a:pt x="1" y="5"/>
                    <a:pt x="1" y="5"/>
                  </a:cubicBezTo>
                  <a:cubicBezTo>
                    <a:pt x="1" y="9"/>
                    <a:pt x="1" y="9"/>
                    <a:pt x="1" y="9"/>
                  </a:cubicBezTo>
                  <a:cubicBezTo>
                    <a:pt x="1" y="9"/>
                    <a:pt x="1" y="9"/>
                    <a:pt x="1" y="9"/>
                  </a:cubicBezTo>
                  <a:cubicBezTo>
                    <a:pt x="5" y="10"/>
                    <a:pt x="8" y="11"/>
                    <a:pt x="11" y="12"/>
                  </a:cubicBezTo>
                  <a:cubicBezTo>
                    <a:pt x="13" y="13"/>
                    <a:pt x="14" y="13"/>
                    <a:pt x="16" y="13"/>
                  </a:cubicBezTo>
                  <a:cubicBezTo>
                    <a:pt x="20" y="14"/>
                    <a:pt x="23" y="14"/>
                    <a:pt x="27" y="14"/>
                  </a:cubicBezTo>
                  <a:cubicBezTo>
                    <a:pt x="28" y="14"/>
                    <a:pt x="29" y="14"/>
                    <a:pt x="30" y="14"/>
                  </a:cubicBezTo>
                  <a:cubicBezTo>
                    <a:pt x="37" y="14"/>
                    <a:pt x="44" y="12"/>
                    <a:pt x="51" y="12"/>
                  </a:cubicBezTo>
                  <a:cubicBezTo>
                    <a:pt x="52" y="12"/>
                    <a:pt x="52" y="12"/>
                    <a:pt x="53" y="12"/>
                  </a:cubicBezTo>
                  <a:cubicBezTo>
                    <a:pt x="53" y="12"/>
                    <a:pt x="53" y="12"/>
                    <a:pt x="54" y="12"/>
                  </a:cubicBezTo>
                  <a:cubicBezTo>
                    <a:pt x="61" y="12"/>
                    <a:pt x="68" y="16"/>
                    <a:pt x="73" y="21"/>
                  </a:cubicBezTo>
                  <a:cubicBezTo>
                    <a:pt x="77" y="27"/>
                    <a:pt x="77" y="35"/>
                    <a:pt x="82" y="39"/>
                  </a:cubicBezTo>
                  <a:cubicBezTo>
                    <a:pt x="86" y="42"/>
                    <a:pt x="90" y="43"/>
                    <a:pt x="94" y="44"/>
                  </a:cubicBezTo>
                  <a:cubicBezTo>
                    <a:pt x="96" y="44"/>
                    <a:pt x="98" y="44"/>
                    <a:pt x="100" y="44"/>
                  </a:cubicBezTo>
                  <a:cubicBezTo>
                    <a:pt x="103" y="44"/>
                    <a:pt x="106" y="43"/>
                    <a:pt x="108" y="41"/>
                  </a:cubicBezTo>
                  <a:cubicBezTo>
                    <a:pt x="108" y="39"/>
                    <a:pt x="109" y="38"/>
                    <a:pt x="109" y="37"/>
                  </a:cubicBezTo>
                  <a:cubicBezTo>
                    <a:pt x="107" y="38"/>
                    <a:pt x="105" y="38"/>
                    <a:pt x="102" y="38"/>
                  </a:cubicBezTo>
                  <a:cubicBezTo>
                    <a:pt x="100" y="38"/>
                    <a:pt x="99" y="38"/>
                    <a:pt x="97" y="38"/>
                  </a:cubicBezTo>
                  <a:cubicBezTo>
                    <a:pt x="93" y="37"/>
                    <a:pt x="89" y="36"/>
                    <a:pt x="85" y="33"/>
                  </a:cubicBezTo>
                  <a:cubicBezTo>
                    <a:pt x="80" y="29"/>
                    <a:pt x="79" y="21"/>
                    <a:pt x="75" y="15"/>
                  </a:cubicBezTo>
                  <a:cubicBezTo>
                    <a:pt x="71" y="10"/>
                    <a:pt x="64" y="6"/>
                    <a:pt x="56" y="6"/>
                  </a:cubicBezTo>
                  <a:cubicBezTo>
                    <a:pt x="56" y="6"/>
                    <a:pt x="56" y="6"/>
                    <a:pt x="55" y="6"/>
                  </a:cubicBezTo>
                  <a:cubicBezTo>
                    <a:pt x="55" y="6"/>
                    <a:pt x="54" y="6"/>
                    <a:pt x="54" y="6"/>
                  </a:cubicBezTo>
                  <a:cubicBezTo>
                    <a:pt x="47" y="6"/>
                    <a:pt x="40" y="8"/>
                    <a:pt x="33" y="8"/>
                  </a:cubicBezTo>
                  <a:cubicBezTo>
                    <a:pt x="32" y="8"/>
                    <a:pt x="31" y="8"/>
                    <a:pt x="30" y="8"/>
                  </a:cubicBezTo>
                  <a:cubicBezTo>
                    <a:pt x="20" y="8"/>
                    <a:pt x="9" y="6"/>
                    <a:pt x="0" y="1"/>
                  </a:cubicBezTo>
                  <a:moveTo>
                    <a:pt x="135" y="0"/>
                  </a:moveTo>
                  <a:cubicBezTo>
                    <a:pt x="134" y="1"/>
                    <a:pt x="133" y="2"/>
                    <a:pt x="131" y="3"/>
                  </a:cubicBezTo>
                  <a:cubicBezTo>
                    <a:pt x="124" y="9"/>
                    <a:pt x="114" y="14"/>
                    <a:pt x="112" y="23"/>
                  </a:cubicBezTo>
                  <a:cubicBezTo>
                    <a:pt x="116" y="18"/>
                    <a:pt x="123" y="14"/>
                    <a:pt x="129" y="9"/>
                  </a:cubicBezTo>
                  <a:cubicBezTo>
                    <a:pt x="131" y="7"/>
                    <a:pt x="133" y="5"/>
                    <a:pt x="135" y="2"/>
                  </a:cubicBezTo>
                  <a:cubicBezTo>
                    <a:pt x="135" y="2"/>
                    <a:pt x="135" y="1"/>
                    <a:pt x="135"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2" name="íSļiďé"/>
            <p:cNvSpPr/>
            <p:nvPr/>
          </p:nvSpPr>
          <p:spPr bwMode="auto">
            <a:xfrm>
              <a:off x="15928" y="6908"/>
              <a:ext cx="539" cy="682"/>
            </a:xfrm>
            <a:custGeom>
              <a:avLst/>
              <a:gdLst>
                <a:gd name="T0" fmla="*/ 8 w 321"/>
                <a:gd name="T1" fmla="*/ 57 h 408"/>
                <a:gd name="T2" fmla="*/ 16 w 321"/>
                <a:gd name="T3" fmla="*/ 51 h 408"/>
                <a:gd name="T4" fmla="*/ 18 w 321"/>
                <a:gd name="T5" fmla="*/ 21 h 408"/>
                <a:gd name="T6" fmla="*/ 46 w 321"/>
                <a:gd name="T7" fmla="*/ 7 h 408"/>
                <a:gd name="T8" fmla="*/ 79 w 321"/>
                <a:gd name="T9" fmla="*/ 14 h 408"/>
                <a:gd name="T10" fmla="*/ 131 w 321"/>
                <a:gd name="T11" fmla="*/ 4 h 408"/>
                <a:gd name="T12" fmla="*/ 180 w 321"/>
                <a:gd name="T13" fmla="*/ 13 h 408"/>
                <a:gd name="T14" fmla="*/ 206 w 321"/>
                <a:gd name="T15" fmla="*/ 58 h 408"/>
                <a:gd name="T16" fmla="*/ 228 w 321"/>
                <a:gd name="T17" fmla="*/ 66 h 408"/>
                <a:gd name="T18" fmla="*/ 247 w 321"/>
                <a:gd name="T19" fmla="*/ 84 h 408"/>
                <a:gd name="T20" fmla="*/ 262 w 321"/>
                <a:gd name="T21" fmla="*/ 145 h 408"/>
                <a:gd name="T22" fmla="*/ 256 w 321"/>
                <a:gd name="T23" fmla="*/ 180 h 408"/>
                <a:gd name="T24" fmla="*/ 258 w 321"/>
                <a:gd name="T25" fmla="*/ 216 h 408"/>
                <a:gd name="T26" fmla="*/ 280 w 321"/>
                <a:gd name="T27" fmla="*/ 244 h 408"/>
                <a:gd name="T28" fmla="*/ 288 w 321"/>
                <a:gd name="T29" fmla="*/ 247 h 408"/>
                <a:gd name="T30" fmla="*/ 292 w 321"/>
                <a:gd name="T31" fmla="*/ 270 h 408"/>
                <a:gd name="T32" fmla="*/ 285 w 321"/>
                <a:gd name="T33" fmla="*/ 302 h 408"/>
                <a:gd name="T34" fmla="*/ 309 w 321"/>
                <a:gd name="T35" fmla="*/ 311 h 408"/>
                <a:gd name="T36" fmla="*/ 315 w 321"/>
                <a:gd name="T37" fmla="*/ 320 h 408"/>
                <a:gd name="T38" fmla="*/ 300 w 321"/>
                <a:gd name="T39" fmla="*/ 372 h 408"/>
                <a:gd name="T40" fmla="*/ 281 w 321"/>
                <a:gd name="T41" fmla="*/ 394 h 408"/>
                <a:gd name="T42" fmla="*/ 280 w 321"/>
                <a:gd name="T43" fmla="*/ 404 h 408"/>
                <a:gd name="T44" fmla="*/ 266 w 321"/>
                <a:gd name="T45" fmla="*/ 407 h 408"/>
                <a:gd name="T46" fmla="*/ 254 w 321"/>
                <a:gd name="T47" fmla="*/ 402 h 408"/>
                <a:gd name="T48" fmla="*/ 244 w 321"/>
                <a:gd name="T49" fmla="*/ 384 h 408"/>
                <a:gd name="T50" fmla="*/ 224 w 321"/>
                <a:gd name="T51" fmla="*/ 375 h 408"/>
                <a:gd name="T52" fmla="*/ 202 w 321"/>
                <a:gd name="T53" fmla="*/ 377 h 408"/>
                <a:gd name="T54" fmla="*/ 155 w 321"/>
                <a:gd name="T55" fmla="*/ 360 h 408"/>
                <a:gd name="T56" fmla="*/ 142 w 321"/>
                <a:gd name="T57" fmla="*/ 334 h 408"/>
                <a:gd name="T58" fmla="*/ 146 w 321"/>
                <a:gd name="T59" fmla="*/ 316 h 408"/>
                <a:gd name="T60" fmla="*/ 125 w 321"/>
                <a:gd name="T61" fmla="*/ 270 h 408"/>
                <a:gd name="T62" fmla="*/ 92 w 321"/>
                <a:gd name="T63" fmla="*/ 230 h 408"/>
                <a:gd name="T64" fmla="*/ 90 w 321"/>
                <a:gd name="T65" fmla="*/ 166 h 408"/>
                <a:gd name="T66" fmla="*/ 20 w 321"/>
                <a:gd name="T67" fmla="*/ 81 h 408"/>
                <a:gd name="T68" fmla="*/ 8 w 321"/>
                <a:gd name="T69" fmla="*/ 5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1" h="408">
                  <a:moveTo>
                    <a:pt x="8" y="57"/>
                  </a:moveTo>
                  <a:cubicBezTo>
                    <a:pt x="10" y="55"/>
                    <a:pt x="14" y="54"/>
                    <a:pt x="16" y="51"/>
                  </a:cubicBezTo>
                  <a:cubicBezTo>
                    <a:pt x="23" y="44"/>
                    <a:pt x="16" y="31"/>
                    <a:pt x="18" y="21"/>
                  </a:cubicBezTo>
                  <a:cubicBezTo>
                    <a:pt x="21" y="10"/>
                    <a:pt x="35" y="6"/>
                    <a:pt x="46" y="7"/>
                  </a:cubicBezTo>
                  <a:cubicBezTo>
                    <a:pt x="57" y="8"/>
                    <a:pt x="68" y="13"/>
                    <a:pt x="79" y="14"/>
                  </a:cubicBezTo>
                  <a:cubicBezTo>
                    <a:pt x="97" y="16"/>
                    <a:pt x="114" y="9"/>
                    <a:pt x="131" y="4"/>
                  </a:cubicBezTo>
                  <a:cubicBezTo>
                    <a:pt x="148" y="0"/>
                    <a:pt x="168" y="0"/>
                    <a:pt x="180" y="13"/>
                  </a:cubicBezTo>
                  <a:cubicBezTo>
                    <a:pt x="192" y="26"/>
                    <a:pt x="191" y="48"/>
                    <a:pt x="206" y="58"/>
                  </a:cubicBezTo>
                  <a:cubicBezTo>
                    <a:pt x="213" y="62"/>
                    <a:pt x="221" y="62"/>
                    <a:pt x="228" y="66"/>
                  </a:cubicBezTo>
                  <a:cubicBezTo>
                    <a:pt x="236" y="70"/>
                    <a:pt x="243" y="76"/>
                    <a:pt x="247" y="84"/>
                  </a:cubicBezTo>
                  <a:cubicBezTo>
                    <a:pt x="259" y="102"/>
                    <a:pt x="264" y="124"/>
                    <a:pt x="262" y="145"/>
                  </a:cubicBezTo>
                  <a:cubicBezTo>
                    <a:pt x="261" y="157"/>
                    <a:pt x="257" y="168"/>
                    <a:pt x="256" y="180"/>
                  </a:cubicBezTo>
                  <a:cubicBezTo>
                    <a:pt x="255" y="192"/>
                    <a:pt x="255" y="204"/>
                    <a:pt x="258" y="216"/>
                  </a:cubicBezTo>
                  <a:cubicBezTo>
                    <a:pt x="261" y="228"/>
                    <a:pt x="268" y="241"/>
                    <a:pt x="280" y="244"/>
                  </a:cubicBezTo>
                  <a:cubicBezTo>
                    <a:pt x="283" y="245"/>
                    <a:pt x="286" y="246"/>
                    <a:pt x="288" y="247"/>
                  </a:cubicBezTo>
                  <a:cubicBezTo>
                    <a:pt x="295" y="252"/>
                    <a:pt x="294" y="262"/>
                    <a:pt x="292" y="270"/>
                  </a:cubicBezTo>
                  <a:cubicBezTo>
                    <a:pt x="285" y="302"/>
                    <a:pt x="285" y="302"/>
                    <a:pt x="285" y="302"/>
                  </a:cubicBezTo>
                  <a:cubicBezTo>
                    <a:pt x="292" y="308"/>
                    <a:pt x="303" y="305"/>
                    <a:pt x="309" y="311"/>
                  </a:cubicBezTo>
                  <a:cubicBezTo>
                    <a:pt x="312" y="313"/>
                    <a:pt x="314" y="316"/>
                    <a:pt x="315" y="320"/>
                  </a:cubicBezTo>
                  <a:cubicBezTo>
                    <a:pt x="321" y="338"/>
                    <a:pt x="316" y="359"/>
                    <a:pt x="300" y="372"/>
                  </a:cubicBezTo>
                  <a:cubicBezTo>
                    <a:pt x="292" y="379"/>
                    <a:pt x="282" y="384"/>
                    <a:pt x="281" y="394"/>
                  </a:cubicBezTo>
                  <a:cubicBezTo>
                    <a:pt x="281" y="397"/>
                    <a:pt x="281" y="401"/>
                    <a:pt x="280" y="404"/>
                  </a:cubicBezTo>
                  <a:cubicBezTo>
                    <a:pt x="277" y="408"/>
                    <a:pt x="271" y="408"/>
                    <a:pt x="266" y="407"/>
                  </a:cubicBezTo>
                  <a:cubicBezTo>
                    <a:pt x="262" y="406"/>
                    <a:pt x="258" y="405"/>
                    <a:pt x="254" y="402"/>
                  </a:cubicBezTo>
                  <a:cubicBezTo>
                    <a:pt x="249" y="398"/>
                    <a:pt x="248" y="390"/>
                    <a:pt x="244" y="384"/>
                  </a:cubicBezTo>
                  <a:cubicBezTo>
                    <a:pt x="240" y="378"/>
                    <a:pt x="232" y="375"/>
                    <a:pt x="224" y="375"/>
                  </a:cubicBezTo>
                  <a:cubicBezTo>
                    <a:pt x="217" y="375"/>
                    <a:pt x="210" y="377"/>
                    <a:pt x="202" y="377"/>
                  </a:cubicBezTo>
                  <a:cubicBezTo>
                    <a:pt x="185" y="378"/>
                    <a:pt x="168" y="372"/>
                    <a:pt x="155" y="360"/>
                  </a:cubicBezTo>
                  <a:cubicBezTo>
                    <a:pt x="147" y="353"/>
                    <a:pt x="141" y="344"/>
                    <a:pt x="142" y="334"/>
                  </a:cubicBezTo>
                  <a:cubicBezTo>
                    <a:pt x="142" y="328"/>
                    <a:pt x="145" y="322"/>
                    <a:pt x="146" y="316"/>
                  </a:cubicBezTo>
                  <a:cubicBezTo>
                    <a:pt x="149" y="299"/>
                    <a:pt x="138" y="283"/>
                    <a:pt x="125" y="270"/>
                  </a:cubicBezTo>
                  <a:cubicBezTo>
                    <a:pt x="113" y="258"/>
                    <a:pt x="98" y="247"/>
                    <a:pt x="92" y="230"/>
                  </a:cubicBezTo>
                  <a:cubicBezTo>
                    <a:pt x="84" y="210"/>
                    <a:pt x="92" y="187"/>
                    <a:pt x="90" y="166"/>
                  </a:cubicBezTo>
                  <a:cubicBezTo>
                    <a:pt x="86" y="127"/>
                    <a:pt x="53" y="97"/>
                    <a:pt x="20" y="81"/>
                  </a:cubicBezTo>
                  <a:cubicBezTo>
                    <a:pt x="12" y="77"/>
                    <a:pt x="0" y="67"/>
                    <a:pt x="8" y="57"/>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3" name="ïṡlïḑe"/>
            <p:cNvSpPr/>
            <p:nvPr/>
          </p:nvSpPr>
          <p:spPr bwMode="auto">
            <a:xfrm>
              <a:off x="15934" y="6919"/>
              <a:ext cx="55" cy="109"/>
            </a:xfrm>
            <a:custGeom>
              <a:avLst/>
              <a:gdLst>
                <a:gd name="T0" fmla="*/ 33 w 33"/>
                <a:gd name="T1" fmla="*/ 0 h 65"/>
                <a:gd name="T2" fmla="*/ 15 w 33"/>
                <a:gd name="T3" fmla="*/ 14 h 65"/>
                <a:gd name="T4" fmla="*/ 13 w 33"/>
                <a:gd name="T5" fmla="*/ 44 h 65"/>
                <a:gd name="T6" fmla="*/ 5 w 33"/>
                <a:gd name="T7" fmla="*/ 50 h 65"/>
                <a:gd name="T8" fmla="*/ 5 w 33"/>
                <a:gd name="T9" fmla="*/ 65 h 65"/>
                <a:gd name="T10" fmla="*/ 5 w 33"/>
                <a:gd name="T11" fmla="*/ 50 h 65"/>
                <a:gd name="T12" fmla="*/ 13 w 33"/>
                <a:gd name="T13" fmla="*/ 44 h 65"/>
                <a:gd name="T14" fmla="*/ 15 w 33"/>
                <a:gd name="T15" fmla="*/ 14 h 65"/>
                <a:gd name="T16" fmla="*/ 33 w 33"/>
                <a:gd name="T17" fmla="*/ 0 h 65"/>
                <a:gd name="T18" fmla="*/ 33 w 33"/>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33" y="0"/>
                  </a:moveTo>
                  <a:cubicBezTo>
                    <a:pt x="25" y="1"/>
                    <a:pt x="17" y="6"/>
                    <a:pt x="15" y="14"/>
                  </a:cubicBezTo>
                  <a:cubicBezTo>
                    <a:pt x="13" y="24"/>
                    <a:pt x="20" y="36"/>
                    <a:pt x="13" y="44"/>
                  </a:cubicBezTo>
                  <a:cubicBezTo>
                    <a:pt x="10" y="46"/>
                    <a:pt x="7" y="48"/>
                    <a:pt x="5" y="50"/>
                  </a:cubicBezTo>
                  <a:cubicBezTo>
                    <a:pt x="0" y="55"/>
                    <a:pt x="2" y="60"/>
                    <a:pt x="5" y="65"/>
                  </a:cubicBezTo>
                  <a:cubicBezTo>
                    <a:pt x="2" y="60"/>
                    <a:pt x="1" y="55"/>
                    <a:pt x="5" y="50"/>
                  </a:cubicBezTo>
                  <a:cubicBezTo>
                    <a:pt x="7" y="48"/>
                    <a:pt x="11" y="47"/>
                    <a:pt x="13" y="44"/>
                  </a:cubicBezTo>
                  <a:cubicBezTo>
                    <a:pt x="20" y="37"/>
                    <a:pt x="13" y="24"/>
                    <a:pt x="15" y="14"/>
                  </a:cubicBezTo>
                  <a:cubicBezTo>
                    <a:pt x="17" y="7"/>
                    <a:pt x="25" y="2"/>
                    <a:pt x="33" y="0"/>
                  </a:cubicBezTo>
                  <a:cubicBezTo>
                    <a:pt x="33" y="0"/>
                    <a:pt x="33" y="0"/>
                    <a:pt x="3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4" name="ïślídê"/>
            <p:cNvSpPr/>
            <p:nvPr/>
          </p:nvSpPr>
          <p:spPr bwMode="auto">
            <a:xfrm>
              <a:off x="16169" y="7435"/>
              <a:ext cx="4" cy="19"/>
            </a:xfrm>
            <a:custGeom>
              <a:avLst/>
              <a:gdLst>
                <a:gd name="T0" fmla="*/ 3 w 3"/>
                <a:gd name="T1" fmla="*/ 0 h 12"/>
                <a:gd name="T2" fmla="*/ 3 w 3"/>
                <a:gd name="T3" fmla="*/ 1 h 12"/>
                <a:gd name="T4" fmla="*/ 0 w 3"/>
                <a:gd name="T5" fmla="*/ 12 h 12"/>
                <a:gd name="T6" fmla="*/ 3 w 3"/>
                <a:gd name="T7" fmla="*/ 1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cubicBezTo>
                    <a:pt x="3" y="1"/>
                    <a:pt x="3" y="1"/>
                    <a:pt x="3" y="1"/>
                  </a:cubicBezTo>
                  <a:cubicBezTo>
                    <a:pt x="2" y="5"/>
                    <a:pt x="1" y="8"/>
                    <a:pt x="0" y="12"/>
                  </a:cubicBezTo>
                  <a:cubicBezTo>
                    <a:pt x="1" y="9"/>
                    <a:pt x="2" y="5"/>
                    <a:pt x="3" y="1"/>
                  </a:cubicBezTo>
                  <a:cubicBezTo>
                    <a:pt x="3" y="1"/>
                    <a:pt x="3" y="1"/>
                    <a:pt x="3"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5" name="iŝḷidé"/>
            <p:cNvSpPr/>
            <p:nvPr/>
          </p:nvSpPr>
          <p:spPr bwMode="auto">
            <a:xfrm>
              <a:off x="16398" y="7574"/>
              <a:ext cx="2" cy="10"/>
            </a:xfrm>
            <a:custGeom>
              <a:avLst/>
              <a:gdLst>
                <a:gd name="T0" fmla="*/ 1 w 1"/>
                <a:gd name="T1" fmla="*/ 0 h 6"/>
                <a:gd name="T2" fmla="*/ 0 w 1"/>
                <a:gd name="T3" fmla="*/ 6 h 6"/>
                <a:gd name="T4" fmla="*/ 0 w 1"/>
                <a:gd name="T5" fmla="*/ 5 h 6"/>
                <a:gd name="T6" fmla="*/ 1 w 1"/>
                <a:gd name="T7" fmla="*/ 0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2"/>
                    <a:pt x="0" y="4"/>
                    <a:pt x="0" y="6"/>
                  </a:cubicBezTo>
                  <a:cubicBezTo>
                    <a:pt x="0" y="5"/>
                    <a:pt x="0" y="5"/>
                    <a:pt x="0" y="5"/>
                  </a:cubicBezTo>
                  <a:cubicBezTo>
                    <a:pt x="1" y="4"/>
                    <a:pt x="1" y="2"/>
                    <a:pt x="1" y="0"/>
                  </a:cubicBezTo>
                  <a:cubicBezTo>
                    <a:pt x="1" y="0"/>
                    <a:pt x="1" y="0"/>
                    <a:pt x="1"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6" name="îSlíďé"/>
            <p:cNvSpPr/>
            <p:nvPr/>
          </p:nvSpPr>
          <p:spPr bwMode="auto">
            <a:xfrm>
              <a:off x="15936" y="6919"/>
              <a:ext cx="464" cy="669"/>
            </a:xfrm>
            <a:custGeom>
              <a:avLst/>
              <a:gdLst>
                <a:gd name="T0" fmla="*/ 32 w 277"/>
                <a:gd name="T1" fmla="*/ 0 h 400"/>
                <a:gd name="T2" fmla="*/ 14 w 277"/>
                <a:gd name="T3" fmla="*/ 14 h 400"/>
                <a:gd name="T4" fmla="*/ 12 w 277"/>
                <a:gd name="T5" fmla="*/ 44 h 400"/>
                <a:gd name="T6" fmla="*/ 4 w 277"/>
                <a:gd name="T7" fmla="*/ 50 h 400"/>
                <a:gd name="T8" fmla="*/ 4 w 277"/>
                <a:gd name="T9" fmla="*/ 65 h 400"/>
                <a:gd name="T10" fmla="*/ 16 w 277"/>
                <a:gd name="T11" fmla="*/ 73 h 400"/>
                <a:gd name="T12" fmla="*/ 86 w 277"/>
                <a:gd name="T13" fmla="*/ 158 h 400"/>
                <a:gd name="T14" fmla="*/ 88 w 277"/>
                <a:gd name="T15" fmla="*/ 223 h 400"/>
                <a:gd name="T16" fmla="*/ 121 w 277"/>
                <a:gd name="T17" fmla="*/ 263 h 400"/>
                <a:gd name="T18" fmla="*/ 142 w 277"/>
                <a:gd name="T19" fmla="*/ 308 h 400"/>
                <a:gd name="T20" fmla="*/ 142 w 277"/>
                <a:gd name="T21" fmla="*/ 309 h 400"/>
                <a:gd name="T22" fmla="*/ 139 w 277"/>
                <a:gd name="T23" fmla="*/ 320 h 400"/>
                <a:gd name="T24" fmla="*/ 138 w 277"/>
                <a:gd name="T25" fmla="*/ 327 h 400"/>
                <a:gd name="T26" fmla="*/ 151 w 277"/>
                <a:gd name="T27" fmla="*/ 353 h 400"/>
                <a:gd name="T28" fmla="*/ 195 w 277"/>
                <a:gd name="T29" fmla="*/ 370 h 400"/>
                <a:gd name="T30" fmla="*/ 198 w 277"/>
                <a:gd name="T31" fmla="*/ 370 h 400"/>
                <a:gd name="T32" fmla="*/ 219 w 277"/>
                <a:gd name="T33" fmla="*/ 368 h 400"/>
                <a:gd name="T34" fmla="*/ 221 w 277"/>
                <a:gd name="T35" fmla="*/ 368 h 400"/>
                <a:gd name="T36" fmla="*/ 222 w 277"/>
                <a:gd name="T37" fmla="*/ 368 h 400"/>
                <a:gd name="T38" fmla="*/ 241 w 277"/>
                <a:gd name="T39" fmla="*/ 377 h 400"/>
                <a:gd name="T40" fmla="*/ 250 w 277"/>
                <a:gd name="T41" fmla="*/ 395 h 400"/>
                <a:gd name="T42" fmla="*/ 262 w 277"/>
                <a:gd name="T43" fmla="*/ 399 h 400"/>
                <a:gd name="T44" fmla="*/ 268 w 277"/>
                <a:gd name="T45" fmla="*/ 400 h 400"/>
                <a:gd name="T46" fmla="*/ 276 w 277"/>
                <a:gd name="T47" fmla="*/ 397 h 400"/>
                <a:gd name="T48" fmla="*/ 277 w 277"/>
                <a:gd name="T49" fmla="*/ 391 h 400"/>
                <a:gd name="T50" fmla="*/ 266 w 277"/>
                <a:gd name="T51" fmla="*/ 386 h 400"/>
                <a:gd name="T52" fmla="*/ 256 w 277"/>
                <a:gd name="T53" fmla="*/ 368 h 400"/>
                <a:gd name="T54" fmla="*/ 237 w 277"/>
                <a:gd name="T55" fmla="*/ 359 h 400"/>
                <a:gd name="T56" fmla="*/ 236 w 277"/>
                <a:gd name="T57" fmla="*/ 359 h 400"/>
                <a:gd name="T58" fmla="*/ 235 w 277"/>
                <a:gd name="T59" fmla="*/ 359 h 400"/>
                <a:gd name="T60" fmla="*/ 214 w 277"/>
                <a:gd name="T61" fmla="*/ 361 h 400"/>
                <a:gd name="T62" fmla="*/ 211 w 277"/>
                <a:gd name="T63" fmla="*/ 361 h 400"/>
                <a:gd name="T64" fmla="*/ 166 w 277"/>
                <a:gd name="T65" fmla="*/ 344 h 400"/>
                <a:gd name="T66" fmla="*/ 154 w 277"/>
                <a:gd name="T67" fmla="*/ 318 h 400"/>
                <a:gd name="T68" fmla="*/ 158 w 277"/>
                <a:gd name="T69" fmla="*/ 300 h 400"/>
                <a:gd name="T70" fmla="*/ 137 w 277"/>
                <a:gd name="T71" fmla="*/ 254 h 400"/>
                <a:gd name="T72" fmla="*/ 103 w 277"/>
                <a:gd name="T73" fmla="*/ 214 h 400"/>
                <a:gd name="T74" fmla="*/ 101 w 277"/>
                <a:gd name="T75" fmla="*/ 149 h 400"/>
                <a:gd name="T76" fmla="*/ 31 w 277"/>
                <a:gd name="T77" fmla="*/ 65 h 400"/>
                <a:gd name="T78" fmla="*/ 19 w 277"/>
                <a:gd name="T79" fmla="*/ 41 h 400"/>
                <a:gd name="T80" fmla="*/ 27 w 277"/>
                <a:gd name="T81" fmla="*/ 35 h 400"/>
                <a:gd name="T82" fmla="*/ 30 w 277"/>
                <a:gd name="T83" fmla="*/ 5 h 400"/>
                <a:gd name="T84" fmla="*/ 32 w 277"/>
                <a:gd name="T8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400">
                  <a:moveTo>
                    <a:pt x="32" y="0"/>
                  </a:moveTo>
                  <a:cubicBezTo>
                    <a:pt x="24" y="2"/>
                    <a:pt x="16" y="7"/>
                    <a:pt x="14" y="14"/>
                  </a:cubicBezTo>
                  <a:cubicBezTo>
                    <a:pt x="12" y="24"/>
                    <a:pt x="19" y="37"/>
                    <a:pt x="12" y="44"/>
                  </a:cubicBezTo>
                  <a:cubicBezTo>
                    <a:pt x="10" y="47"/>
                    <a:pt x="6" y="48"/>
                    <a:pt x="4" y="50"/>
                  </a:cubicBezTo>
                  <a:cubicBezTo>
                    <a:pt x="0" y="55"/>
                    <a:pt x="1" y="60"/>
                    <a:pt x="4" y="65"/>
                  </a:cubicBezTo>
                  <a:cubicBezTo>
                    <a:pt x="7" y="68"/>
                    <a:pt x="12" y="72"/>
                    <a:pt x="16" y="73"/>
                  </a:cubicBezTo>
                  <a:cubicBezTo>
                    <a:pt x="49" y="90"/>
                    <a:pt x="82" y="119"/>
                    <a:pt x="86" y="158"/>
                  </a:cubicBezTo>
                  <a:cubicBezTo>
                    <a:pt x="88" y="180"/>
                    <a:pt x="80" y="203"/>
                    <a:pt x="88" y="223"/>
                  </a:cubicBezTo>
                  <a:cubicBezTo>
                    <a:pt x="94" y="239"/>
                    <a:pt x="109" y="251"/>
                    <a:pt x="121" y="263"/>
                  </a:cubicBezTo>
                  <a:cubicBezTo>
                    <a:pt x="133" y="275"/>
                    <a:pt x="145" y="291"/>
                    <a:pt x="142" y="308"/>
                  </a:cubicBezTo>
                  <a:cubicBezTo>
                    <a:pt x="142" y="309"/>
                    <a:pt x="142" y="309"/>
                    <a:pt x="142" y="309"/>
                  </a:cubicBezTo>
                  <a:cubicBezTo>
                    <a:pt x="141" y="313"/>
                    <a:pt x="140" y="317"/>
                    <a:pt x="139" y="320"/>
                  </a:cubicBezTo>
                  <a:cubicBezTo>
                    <a:pt x="139" y="322"/>
                    <a:pt x="138" y="325"/>
                    <a:pt x="138" y="327"/>
                  </a:cubicBezTo>
                  <a:cubicBezTo>
                    <a:pt x="137" y="337"/>
                    <a:pt x="144" y="346"/>
                    <a:pt x="151" y="353"/>
                  </a:cubicBezTo>
                  <a:cubicBezTo>
                    <a:pt x="163" y="364"/>
                    <a:pt x="179" y="370"/>
                    <a:pt x="195" y="370"/>
                  </a:cubicBezTo>
                  <a:cubicBezTo>
                    <a:pt x="196" y="370"/>
                    <a:pt x="197" y="370"/>
                    <a:pt x="198" y="370"/>
                  </a:cubicBezTo>
                  <a:cubicBezTo>
                    <a:pt x="205" y="370"/>
                    <a:pt x="212" y="368"/>
                    <a:pt x="219" y="368"/>
                  </a:cubicBezTo>
                  <a:cubicBezTo>
                    <a:pt x="220" y="368"/>
                    <a:pt x="220" y="368"/>
                    <a:pt x="221" y="368"/>
                  </a:cubicBezTo>
                  <a:cubicBezTo>
                    <a:pt x="221" y="368"/>
                    <a:pt x="221" y="368"/>
                    <a:pt x="222" y="368"/>
                  </a:cubicBezTo>
                  <a:cubicBezTo>
                    <a:pt x="229" y="368"/>
                    <a:pt x="236" y="371"/>
                    <a:pt x="241" y="377"/>
                  </a:cubicBezTo>
                  <a:cubicBezTo>
                    <a:pt x="245" y="383"/>
                    <a:pt x="245" y="391"/>
                    <a:pt x="250" y="395"/>
                  </a:cubicBezTo>
                  <a:cubicBezTo>
                    <a:pt x="254" y="398"/>
                    <a:pt x="258" y="399"/>
                    <a:pt x="262" y="399"/>
                  </a:cubicBezTo>
                  <a:cubicBezTo>
                    <a:pt x="264" y="400"/>
                    <a:pt x="266" y="400"/>
                    <a:pt x="268" y="400"/>
                  </a:cubicBezTo>
                  <a:cubicBezTo>
                    <a:pt x="271" y="400"/>
                    <a:pt x="274" y="399"/>
                    <a:pt x="276" y="397"/>
                  </a:cubicBezTo>
                  <a:cubicBezTo>
                    <a:pt x="276" y="395"/>
                    <a:pt x="277" y="393"/>
                    <a:pt x="277" y="391"/>
                  </a:cubicBezTo>
                  <a:cubicBezTo>
                    <a:pt x="273" y="390"/>
                    <a:pt x="269" y="389"/>
                    <a:pt x="266" y="386"/>
                  </a:cubicBezTo>
                  <a:cubicBezTo>
                    <a:pt x="261" y="382"/>
                    <a:pt x="260" y="374"/>
                    <a:pt x="256" y="368"/>
                  </a:cubicBezTo>
                  <a:cubicBezTo>
                    <a:pt x="251" y="363"/>
                    <a:pt x="244" y="359"/>
                    <a:pt x="237" y="359"/>
                  </a:cubicBezTo>
                  <a:cubicBezTo>
                    <a:pt x="237" y="359"/>
                    <a:pt x="236" y="359"/>
                    <a:pt x="236" y="359"/>
                  </a:cubicBezTo>
                  <a:cubicBezTo>
                    <a:pt x="236" y="359"/>
                    <a:pt x="235" y="359"/>
                    <a:pt x="235" y="359"/>
                  </a:cubicBezTo>
                  <a:cubicBezTo>
                    <a:pt x="228" y="359"/>
                    <a:pt x="221" y="361"/>
                    <a:pt x="214" y="361"/>
                  </a:cubicBezTo>
                  <a:cubicBezTo>
                    <a:pt x="213" y="361"/>
                    <a:pt x="212" y="361"/>
                    <a:pt x="211" y="361"/>
                  </a:cubicBezTo>
                  <a:cubicBezTo>
                    <a:pt x="194" y="361"/>
                    <a:pt x="179" y="355"/>
                    <a:pt x="166" y="344"/>
                  </a:cubicBezTo>
                  <a:cubicBezTo>
                    <a:pt x="159" y="337"/>
                    <a:pt x="153" y="328"/>
                    <a:pt x="154" y="318"/>
                  </a:cubicBezTo>
                  <a:cubicBezTo>
                    <a:pt x="154" y="312"/>
                    <a:pt x="157" y="306"/>
                    <a:pt x="158" y="300"/>
                  </a:cubicBezTo>
                  <a:cubicBezTo>
                    <a:pt x="161" y="283"/>
                    <a:pt x="149" y="267"/>
                    <a:pt x="137" y="254"/>
                  </a:cubicBezTo>
                  <a:cubicBezTo>
                    <a:pt x="124" y="242"/>
                    <a:pt x="110" y="231"/>
                    <a:pt x="103" y="214"/>
                  </a:cubicBezTo>
                  <a:cubicBezTo>
                    <a:pt x="96" y="194"/>
                    <a:pt x="103" y="171"/>
                    <a:pt x="101" y="149"/>
                  </a:cubicBezTo>
                  <a:cubicBezTo>
                    <a:pt x="98" y="111"/>
                    <a:pt x="64" y="81"/>
                    <a:pt x="31" y="65"/>
                  </a:cubicBezTo>
                  <a:cubicBezTo>
                    <a:pt x="23" y="61"/>
                    <a:pt x="11" y="51"/>
                    <a:pt x="19" y="41"/>
                  </a:cubicBezTo>
                  <a:cubicBezTo>
                    <a:pt x="22" y="39"/>
                    <a:pt x="25" y="37"/>
                    <a:pt x="27" y="35"/>
                  </a:cubicBezTo>
                  <a:cubicBezTo>
                    <a:pt x="34" y="28"/>
                    <a:pt x="27" y="15"/>
                    <a:pt x="30" y="5"/>
                  </a:cubicBezTo>
                  <a:cubicBezTo>
                    <a:pt x="30" y="4"/>
                    <a:pt x="31" y="2"/>
                    <a:pt x="32"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7" name="î$ļíḓè"/>
            <p:cNvSpPr/>
            <p:nvPr/>
          </p:nvSpPr>
          <p:spPr bwMode="auto">
            <a:xfrm>
              <a:off x="14276" y="4476"/>
              <a:ext cx="1797" cy="2694"/>
            </a:xfrm>
            <a:custGeom>
              <a:avLst/>
              <a:gdLst>
                <a:gd name="T0" fmla="*/ 676 w 1074"/>
                <a:gd name="T1" fmla="*/ 1611 h 1611"/>
                <a:gd name="T2" fmla="*/ 399 w 1074"/>
                <a:gd name="T3" fmla="*/ 1611 h 1611"/>
                <a:gd name="T4" fmla="*/ 399 w 1074"/>
                <a:gd name="T5" fmla="*/ 1338 h 1611"/>
                <a:gd name="T6" fmla="*/ 676 w 1074"/>
                <a:gd name="T7" fmla="*/ 1338 h 1611"/>
                <a:gd name="T8" fmla="*/ 676 w 1074"/>
                <a:gd name="T9" fmla="*/ 1611 h 1611"/>
                <a:gd name="T10" fmla="*/ 672 w 1074"/>
                <a:gd name="T11" fmla="*/ 1200 h 1611"/>
                <a:gd name="T12" fmla="*/ 403 w 1074"/>
                <a:gd name="T13" fmla="*/ 1200 h 1611"/>
                <a:gd name="T14" fmla="*/ 806 w 1074"/>
                <a:gd name="T15" fmla="*/ 533 h 1611"/>
                <a:gd name="T16" fmla="*/ 537 w 1074"/>
                <a:gd name="T17" fmla="*/ 267 h 1611"/>
                <a:gd name="T18" fmla="*/ 269 w 1074"/>
                <a:gd name="T19" fmla="*/ 537 h 1611"/>
                <a:gd name="T20" fmla="*/ 0 w 1074"/>
                <a:gd name="T21" fmla="*/ 537 h 1611"/>
                <a:gd name="T22" fmla="*/ 535 w 1074"/>
                <a:gd name="T23" fmla="*/ 0 h 1611"/>
                <a:gd name="T24" fmla="*/ 537 w 1074"/>
                <a:gd name="T25" fmla="*/ 0 h 1611"/>
                <a:gd name="T26" fmla="*/ 1074 w 1074"/>
                <a:gd name="T27" fmla="*/ 533 h 1611"/>
                <a:gd name="T28" fmla="*/ 671 w 1074"/>
                <a:gd name="T29" fmla="*/ 1200 h 1611"/>
                <a:gd name="T30" fmla="*/ 672 w 1074"/>
                <a:gd name="T31" fmla="*/ 1200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4" h="1611">
                  <a:moveTo>
                    <a:pt x="676" y="1611"/>
                  </a:moveTo>
                  <a:cubicBezTo>
                    <a:pt x="399" y="1611"/>
                    <a:pt x="399" y="1611"/>
                    <a:pt x="399" y="1611"/>
                  </a:cubicBezTo>
                  <a:cubicBezTo>
                    <a:pt x="399" y="1338"/>
                    <a:pt x="399" y="1338"/>
                    <a:pt x="399" y="1338"/>
                  </a:cubicBezTo>
                  <a:cubicBezTo>
                    <a:pt x="676" y="1338"/>
                    <a:pt x="676" y="1338"/>
                    <a:pt x="676" y="1338"/>
                  </a:cubicBezTo>
                  <a:lnTo>
                    <a:pt x="676" y="1611"/>
                  </a:lnTo>
                  <a:close/>
                  <a:moveTo>
                    <a:pt x="672" y="1200"/>
                  </a:moveTo>
                  <a:cubicBezTo>
                    <a:pt x="403" y="1200"/>
                    <a:pt x="403" y="1200"/>
                    <a:pt x="403" y="1200"/>
                  </a:cubicBezTo>
                  <a:cubicBezTo>
                    <a:pt x="403" y="776"/>
                    <a:pt x="806" y="801"/>
                    <a:pt x="806" y="533"/>
                  </a:cubicBezTo>
                  <a:cubicBezTo>
                    <a:pt x="806" y="385"/>
                    <a:pt x="685" y="267"/>
                    <a:pt x="537" y="267"/>
                  </a:cubicBezTo>
                  <a:cubicBezTo>
                    <a:pt x="389" y="267"/>
                    <a:pt x="269" y="394"/>
                    <a:pt x="269" y="537"/>
                  </a:cubicBezTo>
                  <a:cubicBezTo>
                    <a:pt x="0" y="537"/>
                    <a:pt x="0" y="537"/>
                    <a:pt x="0" y="537"/>
                  </a:cubicBezTo>
                  <a:cubicBezTo>
                    <a:pt x="0" y="241"/>
                    <a:pt x="239" y="0"/>
                    <a:pt x="535" y="0"/>
                  </a:cubicBezTo>
                  <a:cubicBezTo>
                    <a:pt x="536" y="0"/>
                    <a:pt x="536" y="0"/>
                    <a:pt x="537" y="0"/>
                  </a:cubicBezTo>
                  <a:cubicBezTo>
                    <a:pt x="834" y="0"/>
                    <a:pt x="1074" y="236"/>
                    <a:pt x="1074" y="533"/>
                  </a:cubicBezTo>
                  <a:cubicBezTo>
                    <a:pt x="1074" y="868"/>
                    <a:pt x="671" y="906"/>
                    <a:pt x="671" y="1200"/>
                  </a:cubicBezTo>
                  <a:lnTo>
                    <a:pt x="672" y="1200"/>
                  </a:ln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8" name="išḻïḋé"/>
            <p:cNvSpPr/>
            <p:nvPr/>
          </p:nvSpPr>
          <p:spPr bwMode="auto">
            <a:xfrm>
              <a:off x="12806" y="6342"/>
              <a:ext cx="462" cy="690"/>
            </a:xfrm>
            <a:custGeom>
              <a:avLst/>
              <a:gdLst>
                <a:gd name="T0" fmla="*/ 174 w 276"/>
                <a:gd name="T1" fmla="*/ 343 h 413"/>
                <a:gd name="T2" fmla="*/ 102 w 276"/>
                <a:gd name="T3" fmla="*/ 343 h 413"/>
                <a:gd name="T4" fmla="*/ 102 w 276"/>
                <a:gd name="T5" fmla="*/ 413 h 413"/>
                <a:gd name="T6" fmla="*/ 174 w 276"/>
                <a:gd name="T7" fmla="*/ 413 h 413"/>
                <a:gd name="T8" fmla="*/ 174 w 276"/>
                <a:gd name="T9" fmla="*/ 343 h 413"/>
                <a:gd name="T10" fmla="*/ 138 w 276"/>
                <a:gd name="T11" fmla="*/ 0 h 413"/>
                <a:gd name="T12" fmla="*/ 0 w 276"/>
                <a:gd name="T13" fmla="*/ 136 h 413"/>
                <a:gd name="T14" fmla="*/ 69 w 276"/>
                <a:gd name="T15" fmla="*/ 136 h 413"/>
                <a:gd name="T16" fmla="*/ 138 w 276"/>
                <a:gd name="T17" fmla="*/ 67 h 413"/>
                <a:gd name="T18" fmla="*/ 138 w 276"/>
                <a:gd name="T19" fmla="*/ 67 h 413"/>
                <a:gd name="T20" fmla="*/ 138 w 276"/>
                <a:gd name="T21" fmla="*/ 67 h 413"/>
                <a:gd name="T22" fmla="*/ 207 w 276"/>
                <a:gd name="T23" fmla="*/ 135 h 413"/>
                <a:gd name="T24" fmla="*/ 103 w 276"/>
                <a:gd name="T25" fmla="*/ 307 h 413"/>
                <a:gd name="T26" fmla="*/ 172 w 276"/>
                <a:gd name="T27" fmla="*/ 307 h 413"/>
                <a:gd name="T28" fmla="*/ 172 w 276"/>
                <a:gd name="T29" fmla="*/ 307 h 413"/>
                <a:gd name="T30" fmla="*/ 276 w 276"/>
                <a:gd name="T31" fmla="*/ 135 h 413"/>
                <a:gd name="T32" fmla="*/ 140 w 276"/>
                <a:gd name="T33" fmla="*/ 0 h 413"/>
                <a:gd name="T34" fmla="*/ 138 w 276"/>
                <a:gd name="T3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413">
                  <a:moveTo>
                    <a:pt x="174" y="343"/>
                  </a:moveTo>
                  <a:cubicBezTo>
                    <a:pt x="102" y="343"/>
                    <a:pt x="102" y="343"/>
                    <a:pt x="102" y="343"/>
                  </a:cubicBezTo>
                  <a:cubicBezTo>
                    <a:pt x="102" y="413"/>
                    <a:pt x="102" y="413"/>
                    <a:pt x="102" y="413"/>
                  </a:cubicBezTo>
                  <a:cubicBezTo>
                    <a:pt x="174" y="413"/>
                    <a:pt x="174" y="413"/>
                    <a:pt x="174" y="413"/>
                  </a:cubicBezTo>
                  <a:cubicBezTo>
                    <a:pt x="174" y="343"/>
                    <a:pt x="174" y="343"/>
                    <a:pt x="174" y="343"/>
                  </a:cubicBezTo>
                  <a:moveTo>
                    <a:pt x="138" y="0"/>
                  </a:moveTo>
                  <a:cubicBezTo>
                    <a:pt x="62" y="0"/>
                    <a:pt x="1" y="61"/>
                    <a:pt x="0" y="136"/>
                  </a:cubicBezTo>
                  <a:cubicBezTo>
                    <a:pt x="69" y="136"/>
                    <a:pt x="69" y="136"/>
                    <a:pt x="69" y="136"/>
                  </a:cubicBezTo>
                  <a:cubicBezTo>
                    <a:pt x="69" y="98"/>
                    <a:pt x="100" y="68"/>
                    <a:pt x="138" y="67"/>
                  </a:cubicBezTo>
                  <a:cubicBezTo>
                    <a:pt x="138" y="67"/>
                    <a:pt x="138" y="67"/>
                    <a:pt x="138" y="67"/>
                  </a:cubicBezTo>
                  <a:cubicBezTo>
                    <a:pt x="138" y="67"/>
                    <a:pt x="138" y="67"/>
                    <a:pt x="138" y="67"/>
                  </a:cubicBezTo>
                  <a:cubicBezTo>
                    <a:pt x="176" y="67"/>
                    <a:pt x="207" y="97"/>
                    <a:pt x="207" y="135"/>
                  </a:cubicBezTo>
                  <a:cubicBezTo>
                    <a:pt x="207" y="205"/>
                    <a:pt x="103" y="198"/>
                    <a:pt x="103" y="307"/>
                  </a:cubicBezTo>
                  <a:cubicBezTo>
                    <a:pt x="172" y="307"/>
                    <a:pt x="172" y="307"/>
                    <a:pt x="172" y="307"/>
                  </a:cubicBezTo>
                  <a:cubicBezTo>
                    <a:pt x="172" y="307"/>
                    <a:pt x="172" y="307"/>
                    <a:pt x="172" y="307"/>
                  </a:cubicBezTo>
                  <a:cubicBezTo>
                    <a:pt x="172" y="232"/>
                    <a:pt x="276" y="222"/>
                    <a:pt x="276" y="135"/>
                  </a:cubicBezTo>
                  <a:cubicBezTo>
                    <a:pt x="275" y="61"/>
                    <a:pt x="214" y="1"/>
                    <a:pt x="140" y="0"/>
                  </a:cubicBezTo>
                  <a:cubicBezTo>
                    <a:pt x="139" y="0"/>
                    <a:pt x="139" y="0"/>
                    <a:pt x="138" y="0"/>
                  </a:cubicBezTo>
                </a:path>
              </a:pathLst>
            </a:custGeom>
            <a:solidFill>
              <a:srgbClr val="4285F4">
                <a:alpha val="20000"/>
              </a:srgbClr>
            </a:solidFill>
            <a:ln>
              <a:noFill/>
            </a:ln>
          </p:spPr>
          <p:txBody>
            <a:bodyPr anchor="ctr"/>
            <a:p>
              <a:pPr algn="ctr"/>
            </a:p>
          </p:txBody>
        </p:sp>
        <p:sp>
          <p:nvSpPr>
            <p:cNvPr id="7349" name="ïṥlïḍe"/>
            <p:cNvSpPr/>
            <p:nvPr/>
          </p:nvSpPr>
          <p:spPr bwMode="auto">
            <a:xfrm>
              <a:off x="13711" y="7160"/>
              <a:ext cx="462" cy="692"/>
            </a:xfrm>
            <a:custGeom>
              <a:avLst/>
              <a:gdLst>
                <a:gd name="T0" fmla="*/ 174 w 277"/>
                <a:gd name="T1" fmla="*/ 343 h 413"/>
                <a:gd name="T2" fmla="*/ 103 w 277"/>
                <a:gd name="T3" fmla="*/ 343 h 413"/>
                <a:gd name="T4" fmla="*/ 103 w 277"/>
                <a:gd name="T5" fmla="*/ 413 h 413"/>
                <a:gd name="T6" fmla="*/ 174 w 277"/>
                <a:gd name="T7" fmla="*/ 413 h 413"/>
                <a:gd name="T8" fmla="*/ 174 w 277"/>
                <a:gd name="T9" fmla="*/ 343 h 413"/>
                <a:gd name="T10" fmla="*/ 138 w 277"/>
                <a:gd name="T11" fmla="*/ 0 h 413"/>
                <a:gd name="T12" fmla="*/ 0 w 277"/>
                <a:gd name="T13" fmla="*/ 136 h 413"/>
                <a:gd name="T14" fmla="*/ 69 w 277"/>
                <a:gd name="T15" fmla="*/ 136 h 413"/>
                <a:gd name="T16" fmla="*/ 138 w 277"/>
                <a:gd name="T17" fmla="*/ 67 h 413"/>
                <a:gd name="T18" fmla="*/ 138 w 277"/>
                <a:gd name="T19" fmla="*/ 67 h 413"/>
                <a:gd name="T20" fmla="*/ 139 w 277"/>
                <a:gd name="T21" fmla="*/ 67 h 413"/>
                <a:gd name="T22" fmla="*/ 207 w 277"/>
                <a:gd name="T23" fmla="*/ 135 h 413"/>
                <a:gd name="T24" fmla="*/ 104 w 277"/>
                <a:gd name="T25" fmla="*/ 307 h 413"/>
                <a:gd name="T26" fmla="*/ 173 w 277"/>
                <a:gd name="T27" fmla="*/ 307 h 413"/>
                <a:gd name="T28" fmla="*/ 276 w 277"/>
                <a:gd name="T29" fmla="*/ 135 h 413"/>
                <a:gd name="T30" fmla="*/ 140 w 277"/>
                <a:gd name="T31" fmla="*/ 0 h 413"/>
                <a:gd name="T32" fmla="*/ 138 w 277"/>
                <a:gd name="T3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413">
                  <a:moveTo>
                    <a:pt x="174" y="343"/>
                  </a:moveTo>
                  <a:cubicBezTo>
                    <a:pt x="103" y="343"/>
                    <a:pt x="103" y="343"/>
                    <a:pt x="103" y="343"/>
                  </a:cubicBezTo>
                  <a:cubicBezTo>
                    <a:pt x="103" y="413"/>
                    <a:pt x="103" y="413"/>
                    <a:pt x="103" y="413"/>
                  </a:cubicBezTo>
                  <a:cubicBezTo>
                    <a:pt x="174" y="413"/>
                    <a:pt x="174" y="413"/>
                    <a:pt x="174" y="413"/>
                  </a:cubicBezTo>
                  <a:cubicBezTo>
                    <a:pt x="174" y="343"/>
                    <a:pt x="174" y="343"/>
                    <a:pt x="174" y="343"/>
                  </a:cubicBezTo>
                  <a:moveTo>
                    <a:pt x="138" y="0"/>
                  </a:moveTo>
                  <a:cubicBezTo>
                    <a:pt x="62" y="0"/>
                    <a:pt x="1" y="60"/>
                    <a:pt x="0" y="136"/>
                  </a:cubicBezTo>
                  <a:cubicBezTo>
                    <a:pt x="69" y="136"/>
                    <a:pt x="69" y="136"/>
                    <a:pt x="69" y="136"/>
                  </a:cubicBezTo>
                  <a:cubicBezTo>
                    <a:pt x="69" y="98"/>
                    <a:pt x="100" y="67"/>
                    <a:pt x="138" y="67"/>
                  </a:cubicBezTo>
                  <a:cubicBezTo>
                    <a:pt x="138" y="67"/>
                    <a:pt x="138" y="67"/>
                    <a:pt x="138" y="67"/>
                  </a:cubicBezTo>
                  <a:cubicBezTo>
                    <a:pt x="138" y="67"/>
                    <a:pt x="139" y="67"/>
                    <a:pt x="139" y="67"/>
                  </a:cubicBezTo>
                  <a:cubicBezTo>
                    <a:pt x="176" y="67"/>
                    <a:pt x="207" y="97"/>
                    <a:pt x="207" y="135"/>
                  </a:cubicBezTo>
                  <a:cubicBezTo>
                    <a:pt x="207" y="204"/>
                    <a:pt x="104" y="198"/>
                    <a:pt x="104" y="307"/>
                  </a:cubicBezTo>
                  <a:cubicBezTo>
                    <a:pt x="173" y="307"/>
                    <a:pt x="173" y="307"/>
                    <a:pt x="173" y="307"/>
                  </a:cubicBezTo>
                  <a:cubicBezTo>
                    <a:pt x="173" y="231"/>
                    <a:pt x="277" y="222"/>
                    <a:pt x="276" y="135"/>
                  </a:cubicBezTo>
                  <a:cubicBezTo>
                    <a:pt x="275" y="60"/>
                    <a:pt x="214" y="1"/>
                    <a:pt x="140" y="0"/>
                  </a:cubicBezTo>
                  <a:cubicBezTo>
                    <a:pt x="139" y="0"/>
                    <a:pt x="139" y="0"/>
                    <a:pt x="138" y="0"/>
                  </a:cubicBezTo>
                </a:path>
              </a:pathLst>
            </a:custGeom>
            <a:solidFill>
              <a:srgbClr val="4285F4">
                <a:alpha val="20000"/>
              </a:srgbClr>
            </a:solidFill>
            <a:ln>
              <a:noFill/>
            </a:ln>
          </p:spPr>
          <p:txBody>
            <a:bodyPr anchor="ctr"/>
            <a:p>
              <a:pPr algn="ctr"/>
            </a:p>
          </p:txBody>
        </p:sp>
        <p:sp>
          <p:nvSpPr>
            <p:cNvPr id="7350" name="ïŝľïďe"/>
            <p:cNvSpPr/>
            <p:nvPr/>
          </p:nvSpPr>
          <p:spPr bwMode="auto">
            <a:xfrm>
              <a:off x="14339" y="5899"/>
              <a:ext cx="336" cy="502"/>
            </a:xfrm>
            <a:custGeom>
              <a:avLst/>
              <a:gdLst>
                <a:gd name="T0" fmla="*/ 126 w 201"/>
                <a:gd name="T1" fmla="*/ 250 h 301"/>
                <a:gd name="T2" fmla="*/ 75 w 201"/>
                <a:gd name="T3" fmla="*/ 250 h 301"/>
                <a:gd name="T4" fmla="*/ 75 w 201"/>
                <a:gd name="T5" fmla="*/ 301 h 301"/>
                <a:gd name="T6" fmla="*/ 126 w 201"/>
                <a:gd name="T7" fmla="*/ 301 h 301"/>
                <a:gd name="T8" fmla="*/ 126 w 201"/>
                <a:gd name="T9" fmla="*/ 250 h 301"/>
                <a:gd name="T10" fmla="*/ 101 w 201"/>
                <a:gd name="T11" fmla="*/ 0 h 301"/>
                <a:gd name="T12" fmla="*/ 100 w 201"/>
                <a:gd name="T13" fmla="*/ 0 h 301"/>
                <a:gd name="T14" fmla="*/ 0 w 201"/>
                <a:gd name="T15" fmla="*/ 101 h 301"/>
                <a:gd name="T16" fmla="*/ 50 w 201"/>
                <a:gd name="T17" fmla="*/ 101 h 301"/>
                <a:gd name="T18" fmla="*/ 101 w 201"/>
                <a:gd name="T19" fmla="*/ 50 h 301"/>
                <a:gd name="T20" fmla="*/ 101 w 201"/>
                <a:gd name="T21" fmla="*/ 50 h 301"/>
                <a:gd name="T22" fmla="*/ 101 w 201"/>
                <a:gd name="T23" fmla="*/ 50 h 301"/>
                <a:gd name="T24" fmla="*/ 151 w 201"/>
                <a:gd name="T25" fmla="*/ 100 h 301"/>
                <a:gd name="T26" fmla="*/ 76 w 201"/>
                <a:gd name="T27" fmla="*/ 224 h 301"/>
                <a:gd name="T28" fmla="*/ 126 w 201"/>
                <a:gd name="T29" fmla="*/ 224 h 301"/>
                <a:gd name="T30" fmla="*/ 201 w 201"/>
                <a:gd name="T31" fmla="*/ 100 h 301"/>
                <a:gd name="T32" fmla="*/ 101 w 201"/>
                <a:gd name="T3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301">
                  <a:moveTo>
                    <a:pt x="126" y="250"/>
                  </a:moveTo>
                  <a:cubicBezTo>
                    <a:pt x="75" y="250"/>
                    <a:pt x="75" y="250"/>
                    <a:pt x="75" y="250"/>
                  </a:cubicBezTo>
                  <a:cubicBezTo>
                    <a:pt x="75" y="301"/>
                    <a:pt x="75" y="301"/>
                    <a:pt x="75" y="301"/>
                  </a:cubicBezTo>
                  <a:cubicBezTo>
                    <a:pt x="126" y="301"/>
                    <a:pt x="126" y="301"/>
                    <a:pt x="126" y="301"/>
                  </a:cubicBezTo>
                  <a:cubicBezTo>
                    <a:pt x="126" y="250"/>
                    <a:pt x="126" y="250"/>
                    <a:pt x="126" y="250"/>
                  </a:cubicBezTo>
                  <a:moveTo>
                    <a:pt x="101" y="0"/>
                  </a:moveTo>
                  <a:cubicBezTo>
                    <a:pt x="100" y="0"/>
                    <a:pt x="100" y="0"/>
                    <a:pt x="100" y="0"/>
                  </a:cubicBezTo>
                  <a:cubicBezTo>
                    <a:pt x="45" y="0"/>
                    <a:pt x="0" y="45"/>
                    <a:pt x="0" y="101"/>
                  </a:cubicBezTo>
                  <a:cubicBezTo>
                    <a:pt x="50" y="101"/>
                    <a:pt x="50" y="101"/>
                    <a:pt x="50" y="101"/>
                  </a:cubicBezTo>
                  <a:cubicBezTo>
                    <a:pt x="51" y="73"/>
                    <a:pt x="73" y="51"/>
                    <a:pt x="101" y="50"/>
                  </a:cubicBezTo>
                  <a:cubicBezTo>
                    <a:pt x="101" y="50"/>
                    <a:pt x="101" y="50"/>
                    <a:pt x="101" y="50"/>
                  </a:cubicBezTo>
                  <a:cubicBezTo>
                    <a:pt x="101" y="50"/>
                    <a:pt x="101" y="50"/>
                    <a:pt x="101" y="50"/>
                  </a:cubicBezTo>
                  <a:cubicBezTo>
                    <a:pt x="128" y="50"/>
                    <a:pt x="151" y="72"/>
                    <a:pt x="151" y="100"/>
                  </a:cubicBezTo>
                  <a:cubicBezTo>
                    <a:pt x="151" y="150"/>
                    <a:pt x="76" y="145"/>
                    <a:pt x="76" y="224"/>
                  </a:cubicBezTo>
                  <a:cubicBezTo>
                    <a:pt x="126" y="224"/>
                    <a:pt x="126" y="224"/>
                    <a:pt x="126" y="224"/>
                  </a:cubicBezTo>
                  <a:cubicBezTo>
                    <a:pt x="126" y="170"/>
                    <a:pt x="201" y="162"/>
                    <a:pt x="201" y="100"/>
                  </a:cubicBezTo>
                  <a:cubicBezTo>
                    <a:pt x="201" y="45"/>
                    <a:pt x="156" y="0"/>
                    <a:pt x="101" y="0"/>
                  </a:cubicBezTo>
                </a:path>
              </a:pathLst>
            </a:custGeom>
            <a:solidFill>
              <a:srgbClr val="4285F4">
                <a:alpha val="20000"/>
              </a:srgbClr>
            </a:solidFill>
            <a:ln>
              <a:noFill/>
            </a:ln>
          </p:spPr>
          <p:txBody>
            <a:bodyPr anchor="ctr"/>
            <a:p>
              <a:pPr algn="ctr"/>
            </a:p>
          </p:txBody>
        </p:sp>
        <p:sp>
          <p:nvSpPr>
            <p:cNvPr id="7351" name="î$ḻïḍê"/>
            <p:cNvSpPr/>
            <p:nvPr/>
          </p:nvSpPr>
          <p:spPr bwMode="auto">
            <a:xfrm>
              <a:off x="15909" y="6239"/>
              <a:ext cx="191" cy="283"/>
            </a:xfrm>
            <a:custGeom>
              <a:avLst/>
              <a:gdLst>
                <a:gd name="T0" fmla="*/ 72 w 114"/>
                <a:gd name="T1" fmla="*/ 140 h 169"/>
                <a:gd name="T2" fmla="*/ 43 w 114"/>
                <a:gd name="T3" fmla="*/ 140 h 169"/>
                <a:gd name="T4" fmla="*/ 43 w 114"/>
                <a:gd name="T5" fmla="*/ 169 h 169"/>
                <a:gd name="T6" fmla="*/ 72 w 114"/>
                <a:gd name="T7" fmla="*/ 169 h 169"/>
                <a:gd name="T8" fmla="*/ 72 w 114"/>
                <a:gd name="T9" fmla="*/ 140 h 169"/>
                <a:gd name="T10" fmla="*/ 57 w 114"/>
                <a:gd name="T11" fmla="*/ 0 h 169"/>
                <a:gd name="T12" fmla="*/ 0 w 114"/>
                <a:gd name="T13" fmla="*/ 56 h 169"/>
                <a:gd name="T14" fmla="*/ 29 w 114"/>
                <a:gd name="T15" fmla="*/ 56 h 169"/>
                <a:gd name="T16" fmla="*/ 57 w 114"/>
                <a:gd name="T17" fmla="*/ 27 h 169"/>
                <a:gd name="T18" fmla="*/ 57 w 114"/>
                <a:gd name="T19" fmla="*/ 27 h 169"/>
                <a:gd name="T20" fmla="*/ 85 w 114"/>
                <a:gd name="T21" fmla="*/ 55 h 169"/>
                <a:gd name="T22" fmla="*/ 43 w 114"/>
                <a:gd name="T23" fmla="*/ 126 h 169"/>
                <a:gd name="T24" fmla="*/ 71 w 114"/>
                <a:gd name="T25" fmla="*/ 126 h 169"/>
                <a:gd name="T26" fmla="*/ 114 w 114"/>
                <a:gd name="T27" fmla="*/ 55 h 169"/>
                <a:gd name="T28" fmla="*/ 58 w 114"/>
                <a:gd name="T29" fmla="*/ 0 h 169"/>
                <a:gd name="T30" fmla="*/ 57 w 114"/>
                <a:gd name="T3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69">
                  <a:moveTo>
                    <a:pt x="72" y="140"/>
                  </a:moveTo>
                  <a:cubicBezTo>
                    <a:pt x="43" y="140"/>
                    <a:pt x="43" y="140"/>
                    <a:pt x="43" y="140"/>
                  </a:cubicBezTo>
                  <a:cubicBezTo>
                    <a:pt x="43" y="169"/>
                    <a:pt x="43" y="169"/>
                    <a:pt x="43" y="169"/>
                  </a:cubicBezTo>
                  <a:cubicBezTo>
                    <a:pt x="72" y="169"/>
                    <a:pt x="72" y="169"/>
                    <a:pt x="72" y="169"/>
                  </a:cubicBezTo>
                  <a:cubicBezTo>
                    <a:pt x="72" y="140"/>
                    <a:pt x="72" y="140"/>
                    <a:pt x="72" y="140"/>
                  </a:cubicBezTo>
                  <a:moveTo>
                    <a:pt x="57" y="0"/>
                  </a:moveTo>
                  <a:cubicBezTo>
                    <a:pt x="26" y="0"/>
                    <a:pt x="1" y="25"/>
                    <a:pt x="0" y="56"/>
                  </a:cubicBezTo>
                  <a:cubicBezTo>
                    <a:pt x="29" y="56"/>
                    <a:pt x="29" y="56"/>
                    <a:pt x="29" y="56"/>
                  </a:cubicBezTo>
                  <a:cubicBezTo>
                    <a:pt x="29" y="40"/>
                    <a:pt x="41" y="28"/>
                    <a:pt x="57" y="27"/>
                  </a:cubicBezTo>
                  <a:cubicBezTo>
                    <a:pt x="57" y="27"/>
                    <a:pt x="57" y="27"/>
                    <a:pt x="57" y="27"/>
                  </a:cubicBezTo>
                  <a:cubicBezTo>
                    <a:pt x="73" y="27"/>
                    <a:pt x="85" y="40"/>
                    <a:pt x="85" y="55"/>
                  </a:cubicBezTo>
                  <a:cubicBezTo>
                    <a:pt x="85" y="84"/>
                    <a:pt x="43" y="81"/>
                    <a:pt x="43" y="126"/>
                  </a:cubicBezTo>
                  <a:cubicBezTo>
                    <a:pt x="71" y="126"/>
                    <a:pt x="71" y="126"/>
                    <a:pt x="71" y="126"/>
                  </a:cubicBezTo>
                  <a:cubicBezTo>
                    <a:pt x="71" y="95"/>
                    <a:pt x="114" y="90"/>
                    <a:pt x="114" y="55"/>
                  </a:cubicBezTo>
                  <a:cubicBezTo>
                    <a:pt x="113" y="25"/>
                    <a:pt x="88" y="1"/>
                    <a:pt x="58" y="0"/>
                  </a:cubicBezTo>
                  <a:cubicBezTo>
                    <a:pt x="58" y="0"/>
                    <a:pt x="57" y="0"/>
                    <a:pt x="57" y="0"/>
                  </a:cubicBezTo>
                </a:path>
              </a:pathLst>
            </a:custGeom>
            <a:solidFill>
              <a:srgbClr val="4285F4">
                <a:alpha val="20000"/>
              </a:srgbClr>
            </a:solidFill>
            <a:ln>
              <a:noFill/>
            </a:ln>
          </p:spPr>
          <p:txBody>
            <a:bodyPr anchor="ctr"/>
            <a:p>
              <a:pPr algn="ctr"/>
            </a:p>
          </p:txBody>
        </p:sp>
        <p:sp>
          <p:nvSpPr>
            <p:cNvPr id="7352" name="íṩļîḋè"/>
            <p:cNvSpPr/>
            <p:nvPr/>
          </p:nvSpPr>
          <p:spPr bwMode="auto">
            <a:xfrm>
              <a:off x="16660" y="8430"/>
              <a:ext cx="189" cy="283"/>
            </a:xfrm>
            <a:custGeom>
              <a:avLst/>
              <a:gdLst>
                <a:gd name="T0" fmla="*/ 71 w 113"/>
                <a:gd name="T1" fmla="*/ 140 h 169"/>
                <a:gd name="T2" fmla="*/ 42 w 113"/>
                <a:gd name="T3" fmla="*/ 140 h 169"/>
                <a:gd name="T4" fmla="*/ 42 w 113"/>
                <a:gd name="T5" fmla="*/ 169 h 169"/>
                <a:gd name="T6" fmla="*/ 71 w 113"/>
                <a:gd name="T7" fmla="*/ 169 h 169"/>
                <a:gd name="T8" fmla="*/ 71 w 113"/>
                <a:gd name="T9" fmla="*/ 140 h 169"/>
                <a:gd name="T10" fmla="*/ 56 w 113"/>
                <a:gd name="T11" fmla="*/ 0 h 169"/>
                <a:gd name="T12" fmla="*/ 0 w 113"/>
                <a:gd name="T13" fmla="*/ 56 h 169"/>
                <a:gd name="T14" fmla="*/ 28 w 113"/>
                <a:gd name="T15" fmla="*/ 56 h 169"/>
                <a:gd name="T16" fmla="*/ 56 w 113"/>
                <a:gd name="T17" fmla="*/ 27 h 169"/>
                <a:gd name="T18" fmla="*/ 56 w 113"/>
                <a:gd name="T19" fmla="*/ 27 h 169"/>
                <a:gd name="T20" fmla="*/ 85 w 113"/>
                <a:gd name="T21" fmla="*/ 55 h 169"/>
                <a:gd name="T22" fmla="*/ 42 w 113"/>
                <a:gd name="T23" fmla="*/ 126 h 169"/>
                <a:gd name="T24" fmla="*/ 70 w 113"/>
                <a:gd name="T25" fmla="*/ 126 h 169"/>
                <a:gd name="T26" fmla="*/ 71 w 113"/>
                <a:gd name="T27" fmla="*/ 126 h 169"/>
                <a:gd name="T28" fmla="*/ 113 w 113"/>
                <a:gd name="T29" fmla="*/ 55 h 169"/>
                <a:gd name="T30" fmla="*/ 57 w 113"/>
                <a:gd name="T31" fmla="*/ 0 h 169"/>
                <a:gd name="T32" fmla="*/ 56 w 113"/>
                <a:gd name="T3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69">
                  <a:moveTo>
                    <a:pt x="71" y="140"/>
                  </a:moveTo>
                  <a:cubicBezTo>
                    <a:pt x="42" y="140"/>
                    <a:pt x="42" y="140"/>
                    <a:pt x="42" y="140"/>
                  </a:cubicBezTo>
                  <a:cubicBezTo>
                    <a:pt x="42" y="169"/>
                    <a:pt x="42" y="169"/>
                    <a:pt x="42" y="169"/>
                  </a:cubicBezTo>
                  <a:cubicBezTo>
                    <a:pt x="71" y="169"/>
                    <a:pt x="71" y="169"/>
                    <a:pt x="71" y="169"/>
                  </a:cubicBezTo>
                  <a:cubicBezTo>
                    <a:pt x="71" y="140"/>
                    <a:pt x="71" y="140"/>
                    <a:pt x="71" y="140"/>
                  </a:cubicBezTo>
                  <a:moveTo>
                    <a:pt x="56" y="0"/>
                  </a:moveTo>
                  <a:cubicBezTo>
                    <a:pt x="25" y="0"/>
                    <a:pt x="0" y="25"/>
                    <a:pt x="0" y="56"/>
                  </a:cubicBezTo>
                  <a:cubicBezTo>
                    <a:pt x="28" y="56"/>
                    <a:pt x="28" y="56"/>
                    <a:pt x="28" y="56"/>
                  </a:cubicBezTo>
                  <a:cubicBezTo>
                    <a:pt x="28" y="40"/>
                    <a:pt x="41" y="27"/>
                    <a:pt x="56" y="27"/>
                  </a:cubicBezTo>
                  <a:cubicBezTo>
                    <a:pt x="56" y="27"/>
                    <a:pt x="56" y="27"/>
                    <a:pt x="56" y="27"/>
                  </a:cubicBezTo>
                  <a:cubicBezTo>
                    <a:pt x="72" y="27"/>
                    <a:pt x="84" y="40"/>
                    <a:pt x="85" y="55"/>
                  </a:cubicBezTo>
                  <a:cubicBezTo>
                    <a:pt x="85" y="83"/>
                    <a:pt x="42" y="81"/>
                    <a:pt x="42" y="126"/>
                  </a:cubicBezTo>
                  <a:cubicBezTo>
                    <a:pt x="70" y="126"/>
                    <a:pt x="70" y="126"/>
                    <a:pt x="70" y="126"/>
                  </a:cubicBezTo>
                  <a:cubicBezTo>
                    <a:pt x="71" y="126"/>
                    <a:pt x="71" y="126"/>
                    <a:pt x="71" y="126"/>
                  </a:cubicBezTo>
                  <a:cubicBezTo>
                    <a:pt x="71" y="95"/>
                    <a:pt x="113" y="90"/>
                    <a:pt x="113" y="55"/>
                  </a:cubicBezTo>
                  <a:cubicBezTo>
                    <a:pt x="112" y="25"/>
                    <a:pt x="88" y="1"/>
                    <a:pt x="57" y="0"/>
                  </a:cubicBezTo>
                  <a:cubicBezTo>
                    <a:pt x="57" y="0"/>
                    <a:pt x="57" y="0"/>
                    <a:pt x="56" y="0"/>
                  </a:cubicBezTo>
                </a:path>
              </a:pathLst>
            </a:custGeom>
            <a:solidFill>
              <a:srgbClr val="4285F4">
                <a:alpha val="20000"/>
              </a:srgbClr>
            </a:solidFill>
            <a:ln>
              <a:noFill/>
            </a:ln>
          </p:spPr>
          <p:txBody>
            <a:bodyPr anchor="ctr"/>
            <a:p>
              <a:pPr algn="ctr"/>
            </a:p>
          </p:txBody>
        </p:sp>
      </p:gr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a:spLocks noChangeArrowheads="1"/>
          </p:cNvSpPr>
          <p:nvPr/>
        </p:nvSpPr>
        <p:spPr bwMode="auto">
          <a:xfrm>
            <a:off x="271463" y="825500"/>
            <a:ext cx="11439525" cy="5307965"/>
          </a:xfrm>
          <a:prstGeom prst="rect">
            <a:avLst/>
          </a:prstGeom>
          <a:noFill/>
          <a:ln>
            <a:noFill/>
          </a:ln>
        </p:spPr>
        <p:txBody>
          <a:bodyPr wrap="square">
            <a:spAutoFit/>
          </a:bodyPr>
          <a:lstStyle>
            <a:lvl1pPr>
              <a:defRPr kumimoji="1">
                <a:solidFill>
                  <a:schemeClr val="tx1"/>
                </a:solidFill>
                <a:latin typeface="Gulim" panose="020B0600000101010101" pitchFamily="34" charset="-127"/>
                <a:ea typeface="Gulim" panose="020B0600000101010101" pitchFamily="34" charset="-127"/>
              </a:defRPr>
            </a:lvl1pPr>
            <a:lvl2pPr marL="742950" indent="-285750">
              <a:defRPr kumimoji="1">
                <a:solidFill>
                  <a:schemeClr val="tx1"/>
                </a:solidFill>
                <a:latin typeface="Gulim" panose="020B0600000101010101" pitchFamily="34" charset="-127"/>
                <a:ea typeface="Gulim" panose="020B0600000101010101" pitchFamily="34" charset="-127"/>
              </a:defRPr>
            </a:lvl2pPr>
            <a:lvl3pPr marL="1143000" indent="-228600">
              <a:defRPr kumimoji="1">
                <a:solidFill>
                  <a:schemeClr val="tx1"/>
                </a:solidFill>
                <a:latin typeface="Gulim" panose="020B0600000101010101" pitchFamily="34" charset="-127"/>
                <a:ea typeface="Gulim" panose="020B0600000101010101" pitchFamily="34" charset="-127"/>
              </a:defRPr>
            </a:lvl3pPr>
            <a:lvl4pPr marL="1600200" indent="-228600">
              <a:defRPr kumimoji="1">
                <a:solidFill>
                  <a:schemeClr val="tx1"/>
                </a:solidFill>
                <a:latin typeface="Gulim" panose="020B0600000101010101" pitchFamily="34" charset="-127"/>
                <a:ea typeface="Gulim" panose="020B0600000101010101" pitchFamily="34" charset="-127"/>
              </a:defRPr>
            </a:lvl4pPr>
            <a:lvl5pPr marL="2057400" indent="-228600">
              <a:defRPr kumimoji="1">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0" fontAlgn="base" hangingPunct="0">
              <a:spcBef>
                <a:spcPct val="0"/>
              </a:spcBef>
              <a:spcAft>
                <a:spcPct val="0"/>
              </a:spcAft>
            </a:pPr>
            <a:r>
              <a:rPr lang="zh-CN" altLang="en-US"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本课件为</a:t>
            </a:r>
            <a:r>
              <a:rPr sz="2800" b="1" strike="noStrike" noProof="1">
                <a:latin typeface="微软雅黑" panose="020B0503020204020204" charset="-122"/>
                <a:ea typeface="微软雅黑" panose="020B0503020204020204" charset="-122"/>
                <a:cs typeface="微软雅黑" panose="020B0503020204020204" charset="-122"/>
              </a:rPr>
              <a:t>《大学生职业发展与就业指导》</a:t>
            </a:r>
            <a:r>
              <a:rPr lang="zh-CN" sz="2800" b="1" strike="noStrike" noProof="1">
                <a:latin typeface="微软雅黑" panose="020B0503020204020204" charset="-122"/>
                <a:ea typeface="微软雅黑" panose="020B0503020204020204" charset="-122"/>
                <a:cs typeface="微软雅黑" panose="020B0503020204020204" charset="-122"/>
              </a:rPr>
              <a:t>（主编：刘玉红）</a:t>
            </a:r>
            <a:r>
              <a:rPr lang="zh-CN"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配套课件</a:t>
            </a:r>
            <a:endParaRPr lang="zh-CN" sz="24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endParaRPr>
          </a:p>
          <a:p>
            <a:pPr eaLnBrk="0" fontAlgn="base" hangingPunct="0">
              <a:lnSpc>
                <a:spcPct val="150000"/>
              </a:lnSpc>
              <a:spcBef>
                <a:spcPct val="0"/>
              </a:spcBef>
              <a:spcAft>
                <a:spcPct val="0"/>
              </a:spcAft>
            </a:pP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r>
              <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@中青创想教育科技（北京）有限责任公司</a:t>
            </a: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endParaRPr lang="zh-CN" altLang="en-US" sz="2800" b="1" strike="noStrike" noProof="1" dirty="0" smtClean="0">
              <a:solidFill>
                <a:schemeClr val="bg2">
                  <a:lumMod val="1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教材信息：</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出版社：</a:t>
            </a:r>
            <a:r>
              <a:rPr lang="zh-CN" sz="1900" b="1" strike="noStrike" noProof="1">
                <a:solidFill>
                  <a:srgbClr val="000000"/>
                </a:solidFill>
                <a:latin typeface="微软雅黑" panose="020B0503020204020204" charset="-122"/>
                <a:ea typeface="微软雅黑" panose="020B0503020204020204" charset="-122"/>
                <a:cs typeface="+mn-cs"/>
                <a:sym typeface="+mn-ea"/>
              </a:rPr>
              <a:t>科学出版社</a:t>
            </a:r>
            <a:endParaRPr lang="zh-CN"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书号：</a:t>
            </a:r>
            <a:r>
              <a:rPr lang="en-US" sz="1900" b="1" strike="noStrike" noProof="1">
                <a:solidFill>
                  <a:srgbClr val="000000"/>
                </a:solidFill>
                <a:latin typeface="微软雅黑" panose="020B0503020204020204" charset="-122"/>
                <a:ea typeface="微软雅黑" panose="020B0503020204020204" charset="-122"/>
                <a:cs typeface="+mn-cs"/>
                <a:sym typeface="+mn-ea"/>
              </a:rPr>
              <a:t>978-7-03-065545-5</a:t>
            </a:r>
            <a:endParaRPr lang="en-US"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版权说明：本课件内容仅供教学使用，严禁任何单位和个人以商业</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为目的进行任何形式的复制与传播。</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下载</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教学资源，请进</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QQ</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群</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 </a:t>
            </a:r>
            <a:r>
              <a:rPr lang="en-US" altLang="zh-CN" sz="1900" b="1" strike="noStrike" noProof="1" dirty="0">
                <a:latin typeface="微软雅黑" panose="020B0503020204020204" charset="-122"/>
                <a:ea typeface="微软雅黑" panose="020B0503020204020204" charset="-122"/>
                <a:cs typeface="微软雅黑" panose="020B0503020204020204" charset="-122"/>
                <a:sym typeface="+mn-ea"/>
              </a:rPr>
              <a:t>1070896700</a:t>
            </a:r>
            <a:endPar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关注最新</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文章，请关注</a:t>
            </a: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微</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信公众号</a:t>
            </a:r>
            <a:endParaRPr 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pic>
        <p:nvPicPr>
          <p:cNvPr id="140290" name="图片 4"/>
          <p:cNvPicPr>
            <a:picLocks noChangeAspect="1"/>
          </p:cNvPicPr>
          <p:nvPr/>
        </p:nvPicPr>
        <p:blipFill>
          <a:blip r:embed="rId1"/>
          <a:stretch>
            <a:fillRect/>
          </a:stretch>
        </p:blipFill>
        <p:spPr>
          <a:xfrm>
            <a:off x="6283325" y="4668838"/>
            <a:ext cx="1279525" cy="1266825"/>
          </a:xfrm>
          <a:prstGeom prst="rect">
            <a:avLst/>
          </a:prstGeom>
          <a:noFill/>
          <a:ln w="9525">
            <a:noFill/>
          </a:ln>
        </p:spPr>
      </p:pic>
      <p:sp>
        <p:nvSpPr>
          <p:cNvPr id="140291" name="矩形 8"/>
          <p:cNvSpPr/>
          <p:nvPr/>
        </p:nvSpPr>
        <p:spPr>
          <a:xfrm>
            <a:off x="4730750" y="6005513"/>
            <a:ext cx="2709863" cy="306387"/>
          </a:xfrm>
          <a:prstGeom prst="rect">
            <a:avLst/>
          </a:prstGeom>
          <a:noFill/>
          <a:ln w="9525">
            <a:noFill/>
          </a:ln>
        </p:spPr>
        <p:txBody>
          <a:bodyPr wrap="none" anchor="t" anchorCtr="0">
            <a:spAutoFit/>
          </a:bodyPr>
          <a:p>
            <a:pPr algn="ctr">
              <a:spcBef>
                <a:spcPts val="400"/>
              </a:spcBef>
            </a:pPr>
            <a:r>
              <a:rPr lang="zh-CN" altLang="en-US" sz="1400" b="1" dirty="0">
                <a:solidFill>
                  <a:srgbClr val="181818"/>
                </a:solidFill>
                <a:latin typeface="微软雅黑" panose="020B0503020204020204" charset="-122"/>
                <a:ea typeface="微软雅黑" panose="020B0503020204020204" charset="-122"/>
              </a:rPr>
              <a:t>微信：</a:t>
            </a:r>
            <a:r>
              <a:rPr lang="en-US" altLang="zh-CN" sz="1400" b="1" dirty="0" err="1">
                <a:solidFill>
                  <a:srgbClr val="181818"/>
                </a:solidFill>
                <a:latin typeface="微软雅黑" panose="020B0503020204020204" charset="-122"/>
                <a:ea typeface="微软雅黑" panose="020B0503020204020204" charset="-122"/>
              </a:rPr>
              <a:t>gxcjyfw</a:t>
            </a:r>
            <a:r>
              <a:rPr lang="en-US" altLang="zh-CN" sz="1400" b="1" dirty="0">
                <a:solidFill>
                  <a:srgbClr val="181818"/>
                </a:solidFill>
                <a:latin typeface="微软雅黑" panose="020B0503020204020204" charset="-122"/>
                <a:ea typeface="微软雅黑" panose="020B0503020204020204" charset="-122"/>
              </a:rPr>
              <a:t>         </a:t>
            </a:r>
            <a:r>
              <a:rPr lang="en-US" altLang="zh-CN" sz="1400" b="1" dirty="0">
                <a:solidFill>
                  <a:srgbClr val="181818"/>
                </a:solidFill>
                <a:latin typeface="微软雅黑" panose="020B0503020204020204" charset="-122"/>
                <a:ea typeface="微软雅黑" panose="020B0503020204020204" charset="-122"/>
                <a:sym typeface="微软雅黑" panose="020B0503020204020204" charset="-122"/>
              </a:rPr>
              <a:t>Q</a:t>
            </a:r>
            <a:r>
              <a:rPr lang="en-US" altLang="zh-CN" sz="1400" b="1" dirty="0">
                <a:solidFill>
                  <a:srgbClr val="181818"/>
                </a:solidFill>
                <a:latin typeface="微软雅黑" panose="020B0503020204020204" charset="-122"/>
                <a:ea typeface="微软雅黑" panose="020B0503020204020204" charset="-122"/>
              </a:rPr>
              <a:t>Q</a:t>
            </a:r>
            <a:r>
              <a:rPr lang="zh-CN" altLang="en-US" sz="1400" b="1" dirty="0">
                <a:solidFill>
                  <a:srgbClr val="181818"/>
                </a:solidFill>
                <a:latin typeface="微软雅黑" panose="020B0503020204020204" charset="-122"/>
                <a:ea typeface="微软雅黑" panose="020B0503020204020204" charset="-122"/>
              </a:rPr>
              <a:t>客服群</a:t>
            </a:r>
            <a:endParaRPr lang="zh-CN" altLang="en-US" sz="1400" b="1" dirty="0">
              <a:solidFill>
                <a:srgbClr val="181818"/>
              </a:solidFill>
              <a:latin typeface="微软雅黑" panose="020B0503020204020204" charset="-122"/>
              <a:ea typeface="微软雅黑" panose="020B0503020204020204" charset="-122"/>
            </a:endParaRPr>
          </a:p>
        </p:txBody>
      </p:sp>
      <p:pic>
        <p:nvPicPr>
          <p:cNvPr id="140292" name="图片 9" descr="qrcode_for_gh_058230b37951_1280"/>
          <p:cNvPicPr>
            <a:picLocks noChangeAspect="1"/>
          </p:cNvPicPr>
          <p:nvPr/>
        </p:nvPicPr>
        <p:blipFill>
          <a:blip r:embed="rId2"/>
          <a:srcRect l="5630" t="5585" r="4793" b="4793"/>
          <a:stretch>
            <a:fillRect/>
          </a:stretch>
        </p:blipFill>
        <p:spPr>
          <a:xfrm>
            <a:off x="4816475" y="4681538"/>
            <a:ext cx="1246188" cy="1247775"/>
          </a:xfrm>
          <a:prstGeom prst="rect">
            <a:avLst/>
          </a:prstGeom>
          <a:noFill/>
          <a:ln w="9525">
            <a:noFill/>
          </a:ln>
        </p:spPr>
      </p:pic>
      <p:pic>
        <p:nvPicPr>
          <p:cNvPr id="2" name="图片 1"/>
          <p:cNvPicPr>
            <a:picLocks noChangeAspect="1"/>
          </p:cNvPicPr>
          <p:nvPr/>
        </p:nvPicPr>
        <p:blipFill>
          <a:blip r:embed="rId3"/>
          <a:stretch>
            <a:fillRect/>
          </a:stretch>
        </p:blipFill>
        <p:spPr>
          <a:xfrm>
            <a:off x="7666990" y="1387475"/>
            <a:ext cx="4025265" cy="5037455"/>
          </a:xfrm>
          <a:prstGeom prst="rect">
            <a:avLst/>
          </a:prstGeom>
        </p:spPr>
      </p:pic>
      <p:pic>
        <p:nvPicPr>
          <p:cNvPr id="7175" name="图片 4" descr="图片2"/>
          <p:cNvPicPr>
            <a:picLocks noChangeAspect="1"/>
          </p:cNvPicPr>
          <p:nvPr userDrawn="1"/>
        </p:nvPicPr>
        <p:blipFill>
          <a:blip r:embed="rId4"/>
          <a:stretch>
            <a:fillRect/>
          </a:stretch>
        </p:blipFill>
        <p:spPr>
          <a:xfrm>
            <a:off x="9478010" y="-78105"/>
            <a:ext cx="2461895" cy="1287780"/>
          </a:xfrm>
          <a:prstGeom prst="rect">
            <a:avLst/>
          </a:prstGeom>
          <a:noFill/>
          <a:ln w="9525">
            <a:noFill/>
          </a:ln>
        </p:spPr>
      </p:pic>
    </p:spTree>
  </p:cSld>
  <p:clrMapOvr>
    <a:masterClrMapping/>
  </p:clrMapOvr>
  <p:transition spd="slow" advTm="3000">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3596640"/>
            <a:ext cx="7238365"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84175" y="3657600"/>
            <a:ext cx="6796405" cy="645160"/>
          </a:xfrm>
          <a:prstGeom prst="rect">
            <a:avLst/>
          </a:prstGeom>
          <a:noFill/>
        </p:spPr>
        <p:txBody>
          <a:bodyPr wrap="square" rtlCol="0">
            <a:spAutoFit/>
          </a:bodyPr>
          <a:lstStyle/>
          <a:p>
            <a:pPr algn="ctr"/>
            <a:r>
              <a:rPr lang="zh-CN" altLang="en-US" sz="36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25145" y="2324100"/>
            <a:ext cx="6796405" cy="706755"/>
          </a:xfrm>
          <a:prstGeom prst="rect">
            <a:avLst/>
          </a:prstGeom>
          <a:noFill/>
        </p:spPr>
        <p:txBody>
          <a:bodyPr wrap="square" rtlCol="0">
            <a:spAutoFit/>
          </a:bodyPr>
          <a:p>
            <a:pPr algn="ct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感谢聆听，下节课见！</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兴趣</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0" name="文本框 39"/>
          <p:cNvSpPr txBox="1"/>
          <p:nvPr/>
        </p:nvSpPr>
        <p:spPr>
          <a:xfrm>
            <a:off x="2630805" y="1171575"/>
            <a:ext cx="7037070" cy="622300"/>
          </a:xfrm>
          <a:prstGeom prst="rect">
            <a:avLst/>
          </a:prstGeom>
          <a:noFill/>
        </p:spPr>
        <p:txBody>
          <a:bodyPr wrap="square" rtlCol="0">
            <a:spAutoFit/>
          </a:bodyPr>
          <a:p>
            <a:pPr lvl="0" algn="ctr">
              <a:lnSpc>
                <a:spcPct val="150000"/>
              </a:lnSpc>
              <a:buClrTx/>
              <a:buSzTx/>
              <a:buFontTx/>
            </a:pPr>
            <a:r>
              <a:rPr lang="zh-CN" altLang="en-US" sz="2300" spc="50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rPr>
              <a:t>你的兴趣是什么？</a:t>
            </a:r>
            <a:endParaRPr lang="zh-CN" altLang="en-US" sz="2300" spc="500">
              <a:solidFill>
                <a:schemeClr val="tx1"/>
              </a:solidFill>
              <a:effectLst/>
              <a:uFillTx/>
              <a:latin typeface="思源黑体 Normal" panose="020B0400000000000000" charset="-122"/>
              <a:ea typeface="思源黑体 Normal" panose="020B0400000000000000" charset="-122"/>
              <a:cs typeface="思源宋体 CN" panose="02020400000000000000" charset="-122"/>
              <a:sym typeface="+mn-ea"/>
            </a:endParaRPr>
          </a:p>
        </p:txBody>
      </p:sp>
      <p:pic>
        <p:nvPicPr>
          <p:cNvPr id="4" name="图片 3" descr="千库网_通用节日彩色卡通手绘暑假踢足球_元素编号10672667"/>
          <p:cNvPicPr>
            <a:picLocks noChangeAspect="1"/>
          </p:cNvPicPr>
          <p:nvPr/>
        </p:nvPicPr>
        <p:blipFill>
          <a:blip r:embed="rId2"/>
          <a:stretch>
            <a:fillRect/>
          </a:stretch>
        </p:blipFill>
        <p:spPr>
          <a:xfrm>
            <a:off x="123825" y="1360170"/>
            <a:ext cx="2829560" cy="2829560"/>
          </a:xfrm>
          <a:prstGeom prst="rect">
            <a:avLst/>
          </a:prstGeom>
        </p:spPr>
      </p:pic>
      <p:pic>
        <p:nvPicPr>
          <p:cNvPr id="6" name="图片 5" descr="千库网_背着必需品去爬高山_元素编号11849204"/>
          <p:cNvPicPr>
            <a:picLocks noChangeAspect="1"/>
          </p:cNvPicPr>
          <p:nvPr/>
        </p:nvPicPr>
        <p:blipFill>
          <a:blip r:embed="rId3"/>
          <a:stretch>
            <a:fillRect/>
          </a:stretch>
        </p:blipFill>
        <p:spPr>
          <a:xfrm>
            <a:off x="8892540" y="3841750"/>
            <a:ext cx="2647315" cy="2647315"/>
          </a:xfrm>
          <a:prstGeom prst="rect">
            <a:avLst/>
          </a:prstGeom>
        </p:spPr>
      </p:pic>
      <p:pic>
        <p:nvPicPr>
          <p:cNvPr id="7" name="图片 6" descr="千库网_弹钢琴学习声乐唱歌教育动图gif_GIF编号18699"/>
          <p:cNvPicPr>
            <a:picLocks noChangeAspect="1"/>
          </p:cNvPicPr>
          <p:nvPr/>
        </p:nvPicPr>
        <p:blipFill>
          <a:blip r:embed="rId4"/>
          <a:stretch>
            <a:fillRect/>
          </a:stretch>
        </p:blipFill>
        <p:spPr>
          <a:xfrm>
            <a:off x="2342515" y="3733800"/>
            <a:ext cx="2660650" cy="2660650"/>
          </a:xfrm>
          <a:prstGeom prst="rect">
            <a:avLst/>
          </a:prstGeom>
        </p:spPr>
      </p:pic>
      <p:pic>
        <p:nvPicPr>
          <p:cNvPr id="8" name="图片 7" descr="千库网_矢量商务扁平画水彩的女孩_元素编号12798114"/>
          <p:cNvPicPr>
            <a:picLocks noChangeAspect="1"/>
          </p:cNvPicPr>
          <p:nvPr/>
        </p:nvPicPr>
        <p:blipFill>
          <a:blip r:embed="rId5"/>
          <a:stretch>
            <a:fillRect/>
          </a:stretch>
        </p:blipFill>
        <p:spPr>
          <a:xfrm>
            <a:off x="8068945" y="1243330"/>
            <a:ext cx="2628900" cy="2628900"/>
          </a:xfrm>
          <a:prstGeom prst="rect">
            <a:avLst/>
          </a:prstGeom>
        </p:spPr>
      </p:pic>
      <p:pic>
        <p:nvPicPr>
          <p:cNvPr id="10" name="图片 9" descr="C:/Users/Administrator/AppData/Local/Temp/picturecompress_20210416142019/output_1.pngoutput_1"/>
          <p:cNvPicPr>
            <a:picLocks noChangeAspect="1"/>
          </p:cNvPicPr>
          <p:nvPr/>
        </p:nvPicPr>
        <p:blipFill>
          <a:blip r:embed="rId6"/>
          <a:stretch>
            <a:fillRect/>
          </a:stretch>
        </p:blipFill>
        <p:spPr>
          <a:xfrm>
            <a:off x="5138420" y="1974215"/>
            <a:ext cx="2795270" cy="2795270"/>
          </a:xfrm>
          <a:prstGeom prst="rect">
            <a:avLst/>
          </a:prstGeo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职业兴趣</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 name="184878"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670561" y="1798002"/>
            <a:ext cx="10865682" cy="4085463"/>
            <a:chOff x="669926" y="1125537"/>
            <a:chExt cx="10865682" cy="4085463"/>
          </a:xfrm>
        </p:grpSpPr>
        <p:sp>
          <p:nvSpPr>
            <p:cNvPr id="5" name="ïṧlíḍê"/>
            <p:cNvSpPr/>
            <p:nvPr/>
          </p:nvSpPr>
          <p:spPr bwMode="auto">
            <a:xfrm>
              <a:off x="671196" y="1125537"/>
              <a:ext cx="10864412" cy="2340000"/>
            </a:xfrm>
            <a:prstGeom prst="rect">
              <a:avLst/>
            </a:prstGeom>
            <a:blipFill rotWithShape="1">
              <a:blip r:embed="rId3"/>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endParaRPr>
            </a:p>
          </p:txBody>
        </p:sp>
        <p:sp>
          <p:nvSpPr>
            <p:cNvPr id="26" name="îṣḻiḍe"/>
            <p:cNvSpPr/>
            <p:nvPr/>
          </p:nvSpPr>
          <p:spPr bwMode="auto">
            <a:xfrm>
              <a:off x="669926" y="1125537"/>
              <a:ext cx="5426075" cy="2340000"/>
            </a:xfrm>
            <a:prstGeom prst="rect">
              <a:avLst/>
            </a:prstGeom>
            <a:solidFill>
              <a:srgbClr val="D4DDDE"/>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a:solidFill>
                  <a:schemeClr val="dk1"/>
                </a:solidFill>
                <a:latin typeface="思源黑体 Normal" panose="020B0400000000000000" charset="-122"/>
                <a:ea typeface="思源黑体 Normal" panose="020B0400000000000000" charset="-122"/>
              </a:endParaRPr>
            </a:p>
          </p:txBody>
        </p:sp>
        <p:sp>
          <p:nvSpPr>
            <p:cNvPr id="27" name="ï$1idè"/>
            <p:cNvSpPr txBox="1"/>
            <p:nvPr/>
          </p:nvSpPr>
          <p:spPr>
            <a:xfrm>
              <a:off x="671196" y="1297622"/>
              <a:ext cx="5425440" cy="1224280"/>
            </a:xfrm>
            <a:prstGeom prst="rect">
              <a:avLst/>
            </a:prstGeom>
            <a:noFill/>
          </p:spPr>
          <p:txBody>
            <a:bodyPr wrap="square" lIns="90000" tIns="46800" rIns="90000" bIns="46800" rtlCol="0"/>
            <a:p>
              <a:pPr algn="just">
                <a:lnSpc>
                  <a:spcPct val="200000"/>
                </a:lnSpc>
              </a:pPr>
              <a:r>
                <a:rPr lang="en-US" altLang="zh-CN" spc="150" dirty="0">
                  <a:solidFill>
                    <a:schemeClr val="tx1"/>
                  </a:solidFill>
                  <a:effectLst/>
                  <a:uFillTx/>
                  <a:latin typeface="思源黑体 Normal" panose="020B0400000000000000" charset="-122"/>
                  <a:ea typeface="思源黑体 Normal" panose="020B0400000000000000" charset="-122"/>
                </a:rPr>
                <a:t>职业兴趣是指人们对某种职业活动的关注程度以及乐于从事某职业活动的稳定、积极而持久的心理倾向。</a:t>
              </a:r>
              <a:endParaRPr lang="en-US" altLang="zh-CN" spc="150" dirty="0">
                <a:solidFill>
                  <a:schemeClr val="tx1"/>
                </a:solidFill>
                <a:effectLst/>
                <a:uFillTx/>
                <a:latin typeface="思源黑体 Normal" panose="020B0400000000000000" charset="-122"/>
                <a:ea typeface="思源黑体 Normal" panose="020B0400000000000000" charset="-122"/>
              </a:endParaRPr>
            </a:p>
          </p:txBody>
        </p:sp>
        <p:cxnSp>
          <p:nvCxnSpPr>
            <p:cNvPr id="28" name="直接连接符 27"/>
            <p:cNvCxnSpPr/>
            <p:nvPr/>
          </p:nvCxnSpPr>
          <p:spPr>
            <a:xfrm>
              <a:off x="6096000" y="3519000"/>
              <a:ext cx="0" cy="1692000"/>
            </a:xfrm>
            <a:prstGeom prst="line">
              <a:avLst/>
            </a:prstGeom>
            <a:ln w="3175" cap="rnd">
              <a:solidFill>
                <a:srgbClr val="F0C16F"/>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9" name="ïṧḻíḑè"/>
            <p:cNvSpPr txBox="1"/>
            <p:nvPr/>
          </p:nvSpPr>
          <p:spPr>
            <a:xfrm>
              <a:off x="6096001" y="3755708"/>
              <a:ext cx="5438140" cy="986790"/>
            </a:xfrm>
            <a:prstGeom prst="rect">
              <a:avLst/>
            </a:prstGeom>
            <a:noFill/>
          </p:spPr>
          <p:txBody>
            <a:bodyPr wrap="square" lIns="90000" tIns="46800" rIns="90000" bIns="46800" rtlCol="0">
              <a:noAutofit/>
            </a:bodyPr>
            <a:p>
              <a:pPr marL="171450" indent="-171450" algn="just">
                <a:lnSpc>
                  <a:spcPct val="200000"/>
                </a:lnSpc>
                <a:buFont typeface="Arial" panose="020B0604020202020204" pitchFamily="34" charset="0"/>
                <a:buChar char="•"/>
              </a:pPr>
              <a:r>
                <a:rPr lang="en-US" altLang="zh-CN" sz="1600" dirty="0">
                  <a:latin typeface="思源黑体 Normal" panose="020B0400000000000000" charset="-122"/>
                  <a:ea typeface="思源黑体 Normal" panose="020B0400000000000000" charset="-122"/>
                </a:rPr>
                <a:t>浓厚的职业兴趣能最大限度调动人的潜能，使他长期专注于某一方向，做出艰苦的努力，最终取得职业生涯的成功。</a:t>
              </a:r>
              <a:endParaRPr lang="en-US" altLang="zh-CN" sz="1600" dirty="0">
                <a:latin typeface="思源黑体 Normal" panose="020B0400000000000000" charset="-122"/>
                <a:ea typeface="思源黑体 Normal" panose="020B0400000000000000" charset="-122"/>
              </a:endParaRPr>
            </a:p>
          </p:txBody>
        </p:sp>
      </p:gr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职业兴趣对职业生涯的影响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6" name="文本框 15"/>
          <p:cNvSpPr txBox="1"/>
          <p:nvPr/>
        </p:nvSpPr>
        <p:spPr>
          <a:xfrm>
            <a:off x="3553460" y="5492750"/>
            <a:ext cx="5075555" cy="398780"/>
          </a:xfrm>
          <a:prstGeom prst="rect">
            <a:avLst/>
          </a:prstGeom>
          <a:noFill/>
        </p:spPr>
        <p:txBody>
          <a:bodyPr wrap="square" rtlCol="0">
            <a:spAutoFit/>
          </a:bodyPr>
          <a:p>
            <a:pPr algn="ctr"/>
            <a:r>
              <a:rPr lang="zh-CN" altLang="en-US" sz="2000" b="1" spc="100">
                <a:solidFill>
                  <a:srgbClr val="FF0000"/>
                </a:solidFill>
                <a:uFillTx/>
                <a:latin typeface="思源黑体 Normal" panose="020B0400000000000000" charset="-122"/>
                <a:ea typeface="思源黑体 Normal" panose="020B0400000000000000" charset="-122"/>
                <a:cs typeface="思源黑体 Normal" panose="020B0400000000000000" charset="-122"/>
              </a:rPr>
              <a:t>被帝王</a:t>
            </a:r>
            <a:r>
              <a:rPr lang="en-US" altLang="zh-CN" sz="2000" b="1" spc="100">
                <a:solidFill>
                  <a:srgbClr val="FF0000"/>
                </a:solidFill>
                <a:uFillTx/>
                <a:latin typeface="思源黑体 Normal" panose="020B0400000000000000" charset="-122"/>
                <a:ea typeface="思源黑体 Normal" panose="020B0400000000000000" charset="-122"/>
                <a:cs typeface="思源黑体 Normal" panose="020B0400000000000000" charset="-122"/>
              </a:rPr>
              <a:t>“</a:t>
            </a:r>
            <a:r>
              <a:rPr lang="zh-CN" altLang="en-US" sz="2000" b="1" spc="100">
                <a:solidFill>
                  <a:srgbClr val="FF0000"/>
                </a:solidFill>
                <a:uFillTx/>
                <a:latin typeface="思源黑体 Normal" panose="020B0400000000000000" charset="-122"/>
                <a:ea typeface="思源黑体 Normal" panose="020B0400000000000000" charset="-122"/>
                <a:cs typeface="思源黑体 Normal" panose="020B0400000000000000" charset="-122"/>
              </a:rPr>
              <a:t>耽误</a:t>
            </a:r>
            <a:r>
              <a:rPr lang="en-US" altLang="zh-CN" sz="2000" b="1" spc="100">
                <a:solidFill>
                  <a:srgbClr val="FF0000"/>
                </a:solidFill>
                <a:uFillTx/>
                <a:latin typeface="思源黑体 Normal" panose="020B0400000000000000" charset="-122"/>
                <a:ea typeface="思源黑体 Normal" panose="020B0400000000000000" charset="-122"/>
                <a:cs typeface="思源黑体 Normal" panose="020B0400000000000000" charset="-122"/>
              </a:rPr>
              <a:t>”</a:t>
            </a:r>
            <a:r>
              <a:rPr lang="zh-CN" altLang="en-US" sz="2000" b="1" spc="100">
                <a:solidFill>
                  <a:srgbClr val="FF0000"/>
                </a:solidFill>
                <a:uFillTx/>
                <a:latin typeface="思源黑体 Normal" panose="020B0400000000000000" charset="-122"/>
                <a:ea typeface="思源黑体 Normal" panose="020B0400000000000000" charset="-122"/>
                <a:cs typeface="思源黑体 Normal" panose="020B0400000000000000" charset="-122"/>
              </a:rPr>
              <a:t>的艺术家</a:t>
            </a:r>
            <a:endParaRPr lang="zh-CN" altLang="en-US" sz="2000" b="1" spc="100">
              <a:solidFill>
                <a:srgbClr val="FF0000"/>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17" name="文本框 16"/>
          <p:cNvSpPr txBox="1"/>
          <p:nvPr/>
        </p:nvSpPr>
        <p:spPr>
          <a:xfrm>
            <a:off x="2007235" y="4443730"/>
            <a:ext cx="2833370" cy="398780"/>
          </a:xfrm>
          <a:prstGeom prst="rect">
            <a:avLst/>
          </a:prstGeom>
          <a:noFill/>
        </p:spPr>
        <p:txBody>
          <a:bodyPr wrap="square" rtlCol="0">
            <a:spAutoFit/>
          </a:bodyPr>
          <a:p>
            <a:pPr algn="ctr"/>
            <a:r>
              <a:rPr lang="zh-CN" altLang="en-US" sz="2000" b="1">
                <a:latin typeface="思源黑体 Normal" panose="020B0400000000000000" charset="-122"/>
                <a:ea typeface="思源黑体 Normal" panose="020B0400000000000000" charset="-122"/>
              </a:rPr>
              <a:t>宋徽宗</a:t>
            </a:r>
            <a:endParaRPr lang="zh-CN" altLang="en-US" sz="2000" b="1">
              <a:latin typeface="思源黑体 Normal" panose="020B0400000000000000" charset="-122"/>
              <a:ea typeface="思源黑体 Normal" panose="020B0400000000000000" charset="-122"/>
            </a:endParaRPr>
          </a:p>
        </p:txBody>
      </p:sp>
      <p:sp>
        <p:nvSpPr>
          <p:cNvPr id="18" name="文本框 17"/>
          <p:cNvSpPr txBox="1"/>
          <p:nvPr/>
        </p:nvSpPr>
        <p:spPr>
          <a:xfrm>
            <a:off x="7691755" y="4443730"/>
            <a:ext cx="2833370" cy="398780"/>
          </a:xfrm>
          <a:prstGeom prst="rect">
            <a:avLst/>
          </a:prstGeom>
          <a:noFill/>
        </p:spPr>
        <p:txBody>
          <a:bodyPr wrap="square" rtlCol="0">
            <a:spAutoFit/>
          </a:bodyPr>
          <a:p>
            <a:pPr algn="ctr"/>
            <a:r>
              <a:rPr lang="zh-CN" altLang="en-US" sz="2000" b="1">
                <a:latin typeface="思源黑体 Normal" panose="020B0400000000000000" charset="-122"/>
                <a:ea typeface="思源黑体 Normal" panose="020B0400000000000000" charset="-122"/>
              </a:rPr>
              <a:t>李煜</a:t>
            </a:r>
            <a:endParaRPr lang="zh-CN" altLang="en-US" sz="2000" b="1">
              <a:latin typeface="思源黑体 Normal" panose="020B0400000000000000" charset="-122"/>
              <a:ea typeface="思源黑体 Normal" panose="020B0400000000000000" charset="-122"/>
            </a:endParaRPr>
          </a:p>
        </p:txBody>
      </p:sp>
      <p:pic>
        <p:nvPicPr>
          <p:cNvPr id="19" name="图片 18"/>
          <p:cNvPicPr>
            <a:picLocks noChangeAspect="1"/>
          </p:cNvPicPr>
          <p:nvPr/>
        </p:nvPicPr>
        <p:blipFill>
          <a:blip r:embed="rId2"/>
          <a:srcRect t="2181"/>
          <a:stretch>
            <a:fillRect/>
          </a:stretch>
        </p:blipFill>
        <p:spPr>
          <a:xfrm>
            <a:off x="1403985" y="1898015"/>
            <a:ext cx="4610100" cy="2353945"/>
          </a:xfrm>
          <a:prstGeom prst="rect">
            <a:avLst/>
          </a:prstGeom>
        </p:spPr>
      </p:pic>
      <p:pic>
        <p:nvPicPr>
          <p:cNvPr id="20" name="图片 19"/>
          <p:cNvPicPr>
            <a:picLocks noChangeAspect="1"/>
          </p:cNvPicPr>
          <p:nvPr/>
        </p:nvPicPr>
        <p:blipFill>
          <a:blip r:embed="rId3"/>
          <a:stretch>
            <a:fillRect/>
          </a:stretch>
        </p:blipFill>
        <p:spPr>
          <a:xfrm>
            <a:off x="743585" y="1931035"/>
            <a:ext cx="1438910" cy="2320925"/>
          </a:xfrm>
          <a:prstGeom prst="rect">
            <a:avLst/>
          </a:prstGeom>
        </p:spPr>
      </p:pic>
      <p:pic>
        <p:nvPicPr>
          <p:cNvPr id="25" name="图片 24"/>
          <p:cNvPicPr>
            <a:picLocks noChangeAspect="1"/>
          </p:cNvPicPr>
          <p:nvPr/>
        </p:nvPicPr>
        <p:blipFill>
          <a:blip r:embed="rId4"/>
          <a:stretch>
            <a:fillRect/>
          </a:stretch>
        </p:blipFill>
        <p:spPr>
          <a:xfrm>
            <a:off x="7923530" y="1903095"/>
            <a:ext cx="3524885" cy="2350135"/>
          </a:xfrm>
          <a:prstGeom prst="rect">
            <a:avLst/>
          </a:prstGeom>
        </p:spPr>
      </p:pic>
      <p:pic>
        <p:nvPicPr>
          <p:cNvPr id="27" name="图片 26"/>
          <p:cNvPicPr>
            <a:picLocks noChangeAspect="1"/>
          </p:cNvPicPr>
          <p:nvPr/>
        </p:nvPicPr>
        <p:blipFill>
          <a:blip r:embed="rId5"/>
          <a:srcRect l="1573"/>
          <a:stretch>
            <a:fillRect/>
          </a:stretch>
        </p:blipFill>
        <p:spPr>
          <a:xfrm>
            <a:off x="6162675" y="1898015"/>
            <a:ext cx="3297555" cy="2353945"/>
          </a:xfrm>
          <a:prstGeom prst="rect">
            <a:avLst/>
          </a:prstGeom>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职业兴趣对职业生涯的影响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 name="组合 3"/>
          <p:cNvGrpSpPr/>
          <p:nvPr/>
        </p:nvGrpSpPr>
        <p:grpSpPr>
          <a:xfrm>
            <a:off x="960755" y="1467485"/>
            <a:ext cx="4680000" cy="2250440"/>
            <a:chOff x="973" y="2520"/>
            <a:chExt cx="7848" cy="3544"/>
          </a:xfrm>
        </p:grpSpPr>
        <p:sp>
          <p:nvSpPr>
            <p:cNvPr id="5" name="任意多边形 4"/>
            <p:cNvSpPr/>
            <p:nvPr>
              <p:custDataLst>
                <p:tags r:id="rId2"/>
              </p:custDataLst>
            </p:nvPr>
          </p:nvSpPr>
          <p:spPr>
            <a:xfrm>
              <a:off x="973" y="2520"/>
              <a:ext cx="7848" cy="804"/>
            </a:xfrm>
            <a:custGeom>
              <a:avLst/>
              <a:gdLst>
                <a:gd name="connsiteX0" fmla="*/ 160510 w 2019300"/>
                <a:gd name="connsiteY0" fmla="*/ 101677 h 323850"/>
                <a:gd name="connsiteX1" fmla="*/ 214024 w 2019300"/>
                <a:gd name="connsiteY1" fmla="*/ 151309 h 323850"/>
                <a:gd name="connsiteX2" fmla="*/ 89557 w 2019300"/>
                <a:gd name="connsiteY2" fmla="*/ 151309 h 323850"/>
                <a:gd name="connsiteX3" fmla="*/ 89557 w 2019300"/>
                <a:gd name="connsiteY3" fmla="*/ 172541 h 323850"/>
                <a:gd name="connsiteX4" fmla="*/ 214024 w 2019300"/>
                <a:gd name="connsiteY4" fmla="*/ 172541 h 323850"/>
                <a:gd name="connsiteX5" fmla="*/ 160510 w 2019300"/>
                <a:gd name="connsiteY5" fmla="*/ 222173 h 323850"/>
                <a:gd name="connsiteX6" fmla="*/ 193072 w 2019300"/>
                <a:gd name="connsiteY6" fmla="*/ 222173 h 323850"/>
                <a:gd name="connsiteX7" fmla="*/ 257693 w 2019300"/>
                <a:gd name="connsiteY7" fmla="*/ 162058 h 323850"/>
                <a:gd name="connsiteX8" fmla="*/ 193072 w 2019300"/>
                <a:gd name="connsiteY8" fmla="*/ 101677 h 323850"/>
                <a:gd name="connsiteX9" fmla="*/ 173625 w 2019300"/>
                <a:gd name="connsiteY9" fmla="*/ 59772 h 323850"/>
                <a:gd name="connsiteX10" fmla="*/ 275778 w 2019300"/>
                <a:gd name="connsiteY10" fmla="*/ 161925 h 323850"/>
                <a:gd name="connsiteX11" fmla="*/ 173625 w 2019300"/>
                <a:gd name="connsiteY11" fmla="*/ 264079 h 323850"/>
                <a:gd name="connsiteX12" fmla="*/ 71472 w 2019300"/>
                <a:gd name="connsiteY12" fmla="*/ 161925 h 323850"/>
                <a:gd name="connsiteX13" fmla="*/ 173625 w 2019300"/>
                <a:gd name="connsiteY13" fmla="*/ 59772 h 323850"/>
                <a:gd name="connsiteX14" fmla="*/ 173625 w 2019300"/>
                <a:gd name="connsiteY14" fmla="*/ 35925 h 323850"/>
                <a:gd name="connsiteX15" fmla="*/ 47625 w 2019300"/>
                <a:gd name="connsiteY15" fmla="*/ 161925 h 323850"/>
                <a:gd name="connsiteX16" fmla="*/ 173625 w 2019300"/>
                <a:gd name="connsiteY16" fmla="*/ 287925 h 323850"/>
                <a:gd name="connsiteX17" fmla="*/ 299625 w 2019300"/>
                <a:gd name="connsiteY17" fmla="*/ 161925 h 323850"/>
                <a:gd name="connsiteX18" fmla="*/ 173625 w 2019300"/>
                <a:gd name="connsiteY18" fmla="*/ 35925 h 323850"/>
                <a:gd name="connsiteX19" fmla="*/ 0 w 2019300"/>
                <a:gd name="connsiteY19" fmla="*/ 0 h 323850"/>
                <a:gd name="connsiteX20" fmla="*/ 2019300 w 2019300"/>
                <a:gd name="connsiteY20" fmla="*/ 0 h 323850"/>
                <a:gd name="connsiteX21" fmla="*/ 2019300 w 2019300"/>
                <a:gd name="connsiteY21" fmla="*/ 323850 h 323850"/>
                <a:gd name="connsiteX22" fmla="*/ 0 w 2019300"/>
                <a:gd name="connsiteY22"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9300" h="323850">
                  <a:moveTo>
                    <a:pt x="160510" y="101677"/>
                  </a:moveTo>
                  <a:lnTo>
                    <a:pt x="214024" y="151309"/>
                  </a:lnTo>
                  <a:lnTo>
                    <a:pt x="89557" y="151309"/>
                  </a:lnTo>
                  <a:lnTo>
                    <a:pt x="89557" y="172541"/>
                  </a:lnTo>
                  <a:lnTo>
                    <a:pt x="214024" y="172541"/>
                  </a:lnTo>
                  <a:lnTo>
                    <a:pt x="160510" y="222173"/>
                  </a:lnTo>
                  <a:lnTo>
                    <a:pt x="193072" y="222173"/>
                  </a:lnTo>
                  <a:lnTo>
                    <a:pt x="257693" y="162058"/>
                  </a:lnTo>
                  <a:lnTo>
                    <a:pt x="193072" y="101677"/>
                  </a:lnTo>
                  <a:close/>
                  <a:moveTo>
                    <a:pt x="173625" y="59772"/>
                  </a:moveTo>
                  <a:cubicBezTo>
                    <a:pt x="230043" y="59772"/>
                    <a:pt x="275778" y="105507"/>
                    <a:pt x="275778" y="161925"/>
                  </a:cubicBezTo>
                  <a:cubicBezTo>
                    <a:pt x="275778" y="218343"/>
                    <a:pt x="230043" y="264079"/>
                    <a:pt x="173625" y="264079"/>
                  </a:cubicBezTo>
                  <a:cubicBezTo>
                    <a:pt x="117207" y="264079"/>
                    <a:pt x="71472" y="218343"/>
                    <a:pt x="71472" y="161925"/>
                  </a:cubicBezTo>
                  <a:cubicBezTo>
                    <a:pt x="71472" y="105507"/>
                    <a:pt x="117207" y="59772"/>
                    <a:pt x="173625" y="59772"/>
                  </a:cubicBezTo>
                  <a:close/>
                  <a:moveTo>
                    <a:pt x="173625" y="35925"/>
                  </a:moveTo>
                  <a:cubicBezTo>
                    <a:pt x="104037" y="35925"/>
                    <a:pt x="47625" y="92337"/>
                    <a:pt x="47625" y="161925"/>
                  </a:cubicBezTo>
                  <a:cubicBezTo>
                    <a:pt x="47625" y="231513"/>
                    <a:pt x="104037" y="287925"/>
                    <a:pt x="173625" y="287925"/>
                  </a:cubicBezTo>
                  <a:cubicBezTo>
                    <a:pt x="243213" y="287925"/>
                    <a:pt x="299625" y="231513"/>
                    <a:pt x="299625" y="161925"/>
                  </a:cubicBezTo>
                  <a:cubicBezTo>
                    <a:pt x="299625" y="92337"/>
                    <a:pt x="243213" y="35925"/>
                    <a:pt x="173625" y="35925"/>
                  </a:cubicBezTo>
                  <a:close/>
                  <a:moveTo>
                    <a:pt x="0" y="0"/>
                  </a:moveTo>
                  <a:lnTo>
                    <a:pt x="2019300" y="0"/>
                  </a:lnTo>
                  <a:lnTo>
                    <a:pt x="2019300" y="323850"/>
                  </a:lnTo>
                  <a:lnTo>
                    <a:pt x="0" y="323850"/>
                  </a:lnTo>
                  <a:close/>
                </a:path>
              </a:pathLst>
            </a:custGeom>
            <a:solidFill>
              <a:srgbClr val="7CC9C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normAutofit/>
            </a:bodyPr>
            <a:p>
              <a:pPr fontAlgn="base"/>
              <a:r>
                <a:rPr lang="en-US" altLang="zh-CN" sz="1700" b="1" spc="100" noProof="1"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兴趣是职业选择的重要依据</a:t>
              </a:r>
              <a:endParaRPr lang="en-US" altLang="zh-CN" sz="1700" b="1" spc="100" noProof="1"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p:txBody>
        </p:sp>
        <p:sp>
          <p:nvSpPr>
            <p:cNvPr id="6" name="矩形 5"/>
            <p:cNvSpPr/>
            <p:nvPr>
              <p:custDataLst>
                <p:tags r:id="rId3"/>
              </p:custDataLst>
            </p:nvPr>
          </p:nvSpPr>
          <p:spPr>
            <a:xfrm>
              <a:off x="973" y="3324"/>
              <a:ext cx="7848" cy="2626"/>
            </a:xfrm>
            <a:prstGeom prst="rect">
              <a:avLst/>
            </a:prstGeom>
            <a:solidFill>
              <a:schemeClr val="bg1"/>
            </a:solidFill>
            <a:ln w="3175">
              <a:solidFill>
                <a:srgbClr val="7C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base">
                <a:lnSpc>
                  <a:spcPct val="150000"/>
                </a:lnSpc>
              </a:pPr>
              <a:r>
                <a:rPr lang="zh-CN" altLang="en-US" sz="1600" spc="100" dirty="0">
                  <a:solidFill>
                    <a:schemeClr val="tx1"/>
                  </a:solidFill>
                  <a:latin typeface="思源黑体 Normal" panose="020B0400000000000000" charset="-122"/>
                  <a:ea typeface="思源黑体 Normal" panose="020B0400000000000000" charset="-122"/>
                  <a:sym typeface="Arial" panose="020B0604020202020204" pitchFamily="34" charset="0"/>
                </a:rPr>
                <a:t>具有一定兴趣类型的大学生更倾向于寻找与此有关的职业。</a:t>
              </a:r>
              <a:endParaRPr lang="zh-CN" altLang="en-US" sz="1600" spc="100"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7" name="矩形 6"/>
            <p:cNvSpPr/>
            <p:nvPr>
              <p:custDataLst>
                <p:tags r:id="rId4"/>
              </p:custDataLst>
            </p:nvPr>
          </p:nvSpPr>
          <p:spPr>
            <a:xfrm>
              <a:off x="973" y="5950"/>
              <a:ext cx="6019" cy="114"/>
            </a:xfrm>
            <a:prstGeom prst="rect">
              <a:avLst/>
            </a:prstGeom>
            <a:solidFill>
              <a:srgbClr val="7CC9C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p>
              <a:pPr algn="ctr" fontAlgn="base"/>
              <a:endParaRPr lang="zh-CN" altLang="en-US" b="1" spc="100" noProof="1">
                <a:latin typeface="思源黑体 Normal" panose="020B0400000000000000" charset="-122"/>
                <a:ea typeface="思源黑体 Normal" panose="020B0400000000000000" charset="-122"/>
                <a:sym typeface="Arial" panose="020B0604020202020204" pitchFamily="34" charset="0"/>
              </a:endParaRPr>
            </a:p>
          </p:txBody>
        </p:sp>
      </p:grpSp>
      <p:grpSp>
        <p:nvGrpSpPr>
          <p:cNvPr id="11" name="组合 10"/>
          <p:cNvGrpSpPr/>
          <p:nvPr/>
        </p:nvGrpSpPr>
        <p:grpSpPr>
          <a:xfrm>
            <a:off x="960755" y="4016375"/>
            <a:ext cx="4680000" cy="2251075"/>
            <a:chOff x="973" y="6534"/>
            <a:chExt cx="7848" cy="3545"/>
          </a:xfrm>
          <a:solidFill>
            <a:srgbClr val="F0C16F"/>
          </a:solidFill>
        </p:grpSpPr>
        <p:sp>
          <p:nvSpPr>
            <p:cNvPr id="10" name="任意多边形 9"/>
            <p:cNvSpPr/>
            <p:nvPr>
              <p:custDataLst>
                <p:tags r:id="rId5"/>
              </p:custDataLst>
            </p:nvPr>
          </p:nvSpPr>
          <p:spPr>
            <a:xfrm>
              <a:off x="973" y="6534"/>
              <a:ext cx="7848" cy="804"/>
            </a:xfrm>
            <a:custGeom>
              <a:avLst/>
              <a:gdLst>
                <a:gd name="connsiteX0" fmla="*/ 160510 w 2019300"/>
                <a:gd name="connsiteY0" fmla="*/ 101677 h 323850"/>
                <a:gd name="connsiteX1" fmla="*/ 214024 w 2019300"/>
                <a:gd name="connsiteY1" fmla="*/ 151309 h 323850"/>
                <a:gd name="connsiteX2" fmla="*/ 89557 w 2019300"/>
                <a:gd name="connsiteY2" fmla="*/ 151309 h 323850"/>
                <a:gd name="connsiteX3" fmla="*/ 89557 w 2019300"/>
                <a:gd name="connsiteY3" fmla="*/ 172541 h 323850"/>
                <a:gd name="connsiteX4" fmla="*/ 214024 w 2019300"/>
                <a:gd name="connsiteY4" fmla="*/ 172541 h 323850"/>
                <a:gd name="connsiteX5" fmla="*/ 160510 w 2019300"/>
                <a:gd name="connsiteY5" fmla="*/ 222173 h 323850"/>
                <a:gd name="connsiteX6" fmla="*/ 193072 w 2019300"/>
                <a:gd name="connsiteY6" fmla="*/ 222173 h 323850"/>
                <a:gd name="connsiteX7" fmla="*/ 257693 w 2019300"/>
                <a:gd name="connsiteY7" fmla="*/ 162058 h 323850"/>
                <a:gd name="connsiteX8" fmla="*/ 193072 w 2019300"/>
                <a:gd name="connsiteY8" fmla="*/ 101677 h 323850"/>
                <a:gd name="connsiteX9" fmla="*/ 173625 w 2019300"/>
                <a:gd name="connsiteY9" fmla="*/ 59772 h 323850"/>
                <a:gd name="connsiteX10" fmla="*/ 275778 w 2019300"/>
                <a:gd name="connsiteY10" fmla="*/ 161925 h 323850"/>
                <a:gd name="connsiteX11" fmla="*/ 173625 w 2019300"/>
                <a:gd name="connsiteY11" fmla="*/ 264079 h 323850"/>
                <a:gd name="connsiteX12" fmla="*/ 71472 w 2019300"/>
                <a:gd name="connsiteY12" fmla="*/ 161925 h 323850"/>
                <a:gd name="connsiteX13" fmla="*/ 173625 w 2019300"/>
                <a:gd name="connsiteY13" fmla="*/ 59772 h 323850"/>
                <a:gd name="connsiteX14" fmla="*/ 173625 w 2019300"/>
                <a:gd name="connsiteY14" fmla="*/ 35925 h 323850"/>
                <a:gd name="connsiteX15" fmla="*/ 47625 w 2019300"/>
                <a:gd name="connsiteY15" fmla="*/ 161925 h 323850"/>
                <a:gd name="connsiteX16" fmla="*/ 173625 w 2019300"/>
                <a:gd name="connsiteY16" fmla="*/ 287925 h 323850"/>
                <a:gd name="connsiteX17" fmla="*/ 299625 w 2019300"/>
                <a:gd name="connsiteY17" fmla="*/ 161925 h 323850"/>
                <a:gd name="connsiteX18" fmla="*/ 173625 w 2019300"/>
                <a:gd name="connsiteY18" fmla="*/ 35925 h 323850"/>
                <a:gd name="connsiteX19" fmla="*/ 0 w 2019300"/>
                <a:gd name="connsiteY19" fmla="*/ 0 h 323850"/>
                <a:gd name="connsiteX20" fmla="*/ 2019300 w 2019300"/>
                <a:gd name="connsiteY20" fmla="*/ 0 h 323850"/>
                <a:gd name="connsiteX21" fmla="*/ 2019300 w 2019300"/>
                <a:gd name="connsiteY21" fmla="*/ 323850 h 323850"/>
                <a:gd name="connsiteX22" fmla="*/ 0 w 2019300"/>
                <a:gd name="connsiteY22"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9300" h="323850">
                  <a:moveTo>
                    <a:pt x="160510" y="101677"/>
                  </a:moveTo>
                  <a:lnTo>
                    <a:pt x="214024" y="151309"/>
                  </a:lnTo>
                  <a:lnTo>
                    <a:pt x="89557" y="151309"/>
                  </a:lnTo>
                  <a:lnTo>
                    <a:pt x="89557" y="172541"/>
                  </a:lnTo>
                  <a:lnTo>
                    <a:pt x="214024" y="172541"/>
                  </a:lnTo>
                  <a:lnTo>
                    <a:pt x="160510" y="222173"/>
                  </a:lnTo>
                  <a:lnTo>
                    <a:pt x="193072" y="222173"/>
                  </a:lnTo>
                  <a:lnTo>
                    <a:pt x="257693" y="162058"/>
                  </a:lnTo>
                  <a:lnTo>
                    <a:pt x="193072" y="101677"/>
                  </a:lnTo>
                  <a:close/>
                  <a:moveTo>
                    <a:pt x="173625" y="59772"/>
                  </a:moveTo>
                  <a:cubicBezTo>
                    <a:pt x="230043" y="59772"/>
                    <a:pt x="275778" y="105507"/>
                    <a:pt x="275778" y="161925"/>
                  </a:cubicBezTo>
                  <a:cubicBezTo>
                    <a:pt x="275778" y="218343"/>
                    <a:pt x="230043" y="264079"/>
                    <a:pt x="173625" y="264079"/>
                  </a:cubicBezTo>
                  <a:cubicBezTo>
                    <a:pt x="117207" y="264079"/>
                    <a:pt x="71472" y="218343"/>
                    <a:pt x="71472" y="161925"/>
                  </a:cubicBezTo>
                  <a:cubicBezTo>
                    <a:pt x="71472" y="105507"/>
                    <a:pt x="117207" y="59772"/>
                    <a:pt x="173625" y="59772"/>
                  </a:cubicBezTo>
                  <a:close/>
                  <a:moveTo>
                    <a:pt x="173625" y="35925"/>
                  </a:moveTo>
                  <a:cubicBezTo>
                    <a:pt x="104037" y="35925"/>
                    <a:pt x="47625" y="92337"/>
                    <a:pt x="47625" y="161925"/>
                  </a:cubicBezTo>
                  <a:cubicBezTo>
                    <a:pt x="47625" y="231513"/>
                    <a:pt x="104037" y="287925"/>
                    <a:pt x="173625" y="287925"/>
                  </a:cubicBezTo>
                  <a:cubicBezTo>
                    <a:pt x="243213" y="287925"/>
                    <a:pt x="299625" y="231513"/>
                    <a:pt x="299625" y="161925"/>
                  </a:cubicBezTo>
                  <a:cubicBezTo>
                    <a:pt x="299625" y="92337"/>
                    <a:pt x="243213" y="35925"/>
                    <a:pt x="173625" y="35925"/>
                  </a:cubicBezTo>
                  <a:close/>
                  <a:moveTo>
                    <a:pt x="0" y="0"/>
                  </a:moveTo>
                  <a:lnTo>
                    <a:pt x="2019300" y="0"/>
                  </a:lnTo>
                  <a:lnTo>
                    <a:pt x="2019300" y="323850"/>
                  </a:lnTo>
                  <a:lnTo>
                    <a:pt x="0" y="3238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p>
              <a:pPr fontAlgn="base"/>
              <a:r>
                <a:rPr lang="en-US" altLang="zh-CN" sz="1700" b="1" noProof="1" smtClean="0">
                  <a:solidFill>
                    <a:schemeClr val="tx1"/>
                  </a:solidFill>
                  <a:effectLst/>
                  <a:uFillTx/>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兴趣是</a:t>
              </a:r>
              <a:r>
                <a:rPr lang="zh-CN" altLang="en-US" sz="1700" b="1" noProof="1" smtClean="0">
                  <a:solidFill>
                    <a:schemeClr val="tx1"/>
                  </a:solidFill>
                  <a:effectLst/>
                  <a:uFillTx/>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职业稳定、职场成功</a:t>
              </a:r>
              <a:r>
                <a:rPr lang="en-US" altLang="zh-CN" sz="1700" b="1" noProof="1" smtClean="0">
                  <a:solidFill>
                    <a:schemeClr val="tx1"/>
                  </a:solidFill>
                  <a:effectLst/>
                  <a:uFillTx/>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的重要因素</a:t>
              </a:r>
              <a:endParaRPr lang="en-US" altLang="zh-CN" sz="1700" b="1" noProof="1" smtClean="0">
                <a:solidFill>
                  <a:schemeClr val="tx1"/>
                </a:solidFill>
                <a:effectLst/>
                <a:uFillTx/>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p:txBody>
        </p:sp>
        <p:sp>
          <p:nvSpPr>
            <p:cNvPr id="21" name="矩形 20"/>
            <p:cNvSpPr/>
            <p:nvPr>
              <p:custDataLst>
                <p:tags r:id="rId6"/>
              </p:custDataLst>
            </p:nvPr>
          </p:nvSpPr>
          <p:spPr>
            <a:xfrm>
              <a:off x="973" y="7338"/>
              <a:ext cx="7848" cy="2626"/>
            </a:xfrm>
            <a:prstGeom prst="rect">
              <a:avLst/>
            </a:prstGeom>
            <a:noFill/>
            <a:ln w="3175">
              <a:solidFill>
                <a:srgbClr val="F0C16F"/>
              </a:solidFill>
            </a:ln>
            <a:extLst>
              <a:ext uri="{909E8E84-426E-40DD-AFC4-6F175D3DCCD1}">
                <a14:hiddenFill xmlns:a14="http://schemas.microsoft.com/office/drawing/2010/main">
                  <a:grp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base">
                <a:lnSpc>
                  <a:spcPct val="150000"/>
                </a:lnSpc>
              </a:pPr>
              <a:r>
                <a:rPr lang="zh-CN" altLang="en-US" sz="1600" spc="100" noProof="1" dirty="0">
                  <a:solidFill>
                    <a:schemeClr val="tx1"/>
                  </a:solidFill>
                  <a:latin typeface="思源黑体 Normal" panose="020B0400000000000000" charset="-122"/>
                  <a:ea typeface="思源黑体 Normal" panose="020B0400000000000000" charset="-122"/>
                  <a:sym typeface="Arial" panose="020B0604020202020204" pitchFamily="34" charset="0"/>
                </a:rPr>
                <a:t>兴趣是工作动力的主要源泉之一，它能最大限度地发挥就业者的潜力。</a:t>
              </a:r>
              <a:endParaRPr lang="zh-CN" altLang="en-US" sz="1600" spc="100" noProof="1"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22" name="矩形 21"/>
            <p:cNvSpPr/>
            <p:nvPr>
              <p:custDataLst>
                <p:tags r:id="rId7"/>
              </p:custDataLst>
            </p:nvPr>
          </p:nvSpPr>
          <p:spPr>
            <a:xfrm>
              <a:off x="973" y="9965"/>
              <a:ext cx="6019" cy="114"/>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p>
              <a:pPr algn="ctr" fontAlgn="base"/>
              <a:endParaRPr lang="zh-CN" altLang="en-US" b="1" spc="100" noProof="1">
                <a:latin typeface="思源黑体 Normal" panose="020B0400000000000000" charset="-122"/>
                <a:ea typeface="思源黑体 Normal" panose="020B0400000000000000" charset="-122"/>
                <a:sym typeface="Arial" panose="020B0604020202020204" pitchFamily="34" charset="0"/>
              </a:endParaRPr>
            </a:p>
          </p:txBody>
        </p:sp>
      </p:grpSp>
      <p:grpSp>
        <p:nvGrpSpPr>
          <p:cNvPr id="12" name="组合 11"/>
          <p:cNvGrpSpPr/>
          <p:nvPr/>
        </p:nvGrpSpPr>
        <p:grpSpPr>
          <a:xfrm>
            <a:off x="6544310" y="1467485"/>
            <a:ext cx="4680000" cy="4799965"/>
            <a:chOff x="10336" y="2325"/>
            <a:chExt cx="7730" cy="7559"/>
          </a:xfrm>
        </p:grpSpPr>
        <p:sp>
          <p:nvSpPr>
            <p:cNvPr id="8" name="任意多边形 7"/>
            <p:cNvSpPr/>
            <p:nvPr>
              <p:custDataLst>
                <p:tags r:id="rId8"/>
              </p:custDataLst>
            </p:nvPr>
          </p:nvSpPr>
          <p:spPr>
            <a:xfrm>
              <a:off x="10336" y="2325"/>
              <a:ext cx="7729" cy="804"/>
            </a:xfrm>
            <a:custGeom>
              <a:avLst/>
              <a:gdLst>
                <a:gd name="connsiteX0" fmla="*/ 160510 w 2019300"/>
                <a:gd name="connsiteY0" fmla="*/ 101677 h 323850"/>
                <a:gd name="connsiteX1" fmla="*/ 214024 w 2019300"/>
                <a:gd name="connsiteY1" fmla="*/ 151309 h 323850"/>
                <a:gd name="connsiteX2" fmla="*/ 89557 w 2019300"/>
                <a:gd name="connsiteY2" fmla="*/ 151309 h 323850"/>
                <a:gd name="connsiteX3" fmla="*/ 89557 w 2019300"/>
                <a:gd name="connsiteY3" fmla="*/ 172541 h 323850"/>
                <a:gd name="connsiteX4" fmla="*/ 214024 w 2019300"/>
                <a:gd name="connsiteY4" fmla="*/ 172541 h 323850"/>
                <a:gd name="connsiteX5" fmla="*/ 160510 w 2019300"/>
                <a:gd name="connsiteY5" fmla="*/ 222173 h 323850"/>
                <a:gd name="connsiteX6" fmla="*/ 193072 w 2019300"/>
                <a:gd name="connsiteY6" fmla="*/ 222173 h 323850"/>
                <a:gd name="connsiteX7" fmla="*/ 257693 w 2019300"/>
                <a:gd name="connsiteY7" fmla="*/ 162058 h 323850"/>
                <a:gd name="connsiteX8" fmla="*/ 193072 w 2019300"/>
                <a:gd name="connsiteY8" fmla="*/ 101677 h 323850"/>
                <a:gd name="connsiteX9" fmla="*/ 173625 w 2019300"/>
                <a:gd name="connsiteY9" fmla="*/ 59772 h 323850"/>
                <a:gd name="connsiteX10" fmla="*/ 275778 w 2019300"/>
                <a:gd name="connsiteY10" fmla="*/ 161925 h 323850"/>
                <a:gd name="connsiteX11" fmla="*/ 173625 w 2019300"/>
                <a:gd name="connsiteY11" fmla="*/ 264079 h 323850"/>
                <a:gd name="connsiteX12" fmla="*/ 71472 w 2019300"/>
                <a:gd name="connsiteY12" fmla="*/ 161925 h 323850"/>
                <a:gd name="connsiteX13" fmla="*/ 173625 w 2019300"/>
                <a:gd name="connsiteY13" fmla="*/ 59772 h 323850"/>
                <a:gd name="connsiteX14" fmla="*/ 173625 w 2019300"/>
                <a:gd name="connsiteY14" fmla="*/ 35925 h 323850"/>
                <a:gd name="connsiteX15" fmla="*/ 47625 w 2019300"/>
                <a:gd name="connsiteY15" fmla="*/ 161925 h 323850"/>
                <a:gd name="connsiteX16" fmla="*/ 173625 w 2019300"/>
                <a:gd name="connsiteY16" fmla="*/ 287925 h 323850"/>
                <a:gd name="connsiteX17" fmla="*/ 299625 w 2019300"/>
                <a:gd name="connsiteY17" fmla="*/ 161925 h 323850"/>
                <a:gd name="connsiteX18" fmla="*/ 173625 w 2019300"/>
                <a:gd name="connsiteY18" fmla="*/ 35925 h 323850"/>
                <a:gd name="connsiteX19" fmla="*/ 0 w 2019300"/>
                <a:gd name="connsiteY19" fmla="*/ 0 h 323850"/>
                <a:gd name="connsiteX20" fmla="*/ 2019300 w 2019300"/>
                <a:gd name="connsiteY20" fmla="*/ 0 h 323850"/>
                <a:gd name="connsiteX21" fmla="*/ 2019300 w 2019300"/>
                <a:gd name="connsiteY21" fmla="*/ 323850 h 323850"/>
                <a:gd name="connsiteX22" fmla="*/ 0 w 2019300"/>
                <a:gd name="connsiteY22"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9300" h="323850">
                  <a:moveTo>
                    <a:pt x="160510" y="101677"/>
                  </a:moveTo>
                  <a:lnTo>
                    <a:pt x="214024" y="151309"/>
                  </a:lnTo>
                  <a:lnTo>
                    <a:pt x="89557" y="151309"/>
                  </a:lnTo>
                  <a:lnTo>
                    <a:pt x="89557" y="172541"/>
                  </a:lnTo>
                  <a:lnTo>
                    <a:pt x="214024" y="172541"/>
                  </a:lnTo>
                  <a:lnTo>
                    <a:pt x="160510" y="222173"/>
                  </a:lnTo>
                  <a:lnTo>
                    <a:pt x="193072" y="222173"/>
                  </a:lnTo>
                  <a:lnTo>
                    <a:pt x="257693" y="162058"/>
                  </a:lnTo>
                  <a:lnTo>
                    <a:pt x="193072" y="101677"/>
                  </a:lnTo>
                  <a:close/>
                  <a:moveTo>
                    <a:pt x="173625" y="59772"/>
                  </a:moveTo>
                  <a:cubicBezTo>
                    <a:pt x="230043" y="59772"/>
                    <a:pt x="275778" y="105507"/>
                    <a:pt x="275778" y="161925"/>
                  </a:cubicBezTo>
                  <a:cubicBezTo>
                    <a:pt x="275778" y="218343"/>
                    <a:pt x="230043" y="264079"/>
                    <a:pt x="173625" y="264079"/>
                  </a:cubicBezTo>
                  <a:cubicBezTo>
                    <a:pt x="117207" y="264079"/>
                    <a:pt x="71472" y="218343"/>
                    <a:pt x="71472" y="161925"/>
                  </a:cubicBezTo>
                  <a:cubicBezTo>
                    <a:pt x="71472" y="105507"/>
                    <a:pt x="117207" y="59772"/>
                    <a:pt x="173625" y="59772"/>
                  </a:cubicBezTo>
                  <a:close/>
                  <a:moveTo>
                    <a:pt x="173625" y="35925"/>
                  </a:moveTo>
                  <a:cubicBezTo>
                    <a:pt x="104037" y="35925"/>
                    <a:pt x="47625" y="92337"/>
                    <a:pt x="47625" y="161925"/>
                  </a:cubicBezTo>
                  <a:cubicBezTo>
                    <a:pt x="47625" y="231513"/>
                    <a:pt x="104037" y="287925"/>
                    <a:pt x="173625" y="287925"/>
                  </a:cubicBezTo>
                  <a:cubicBezTo>
                    <a:pt x="243213" y="287925"/>
                    <a:pt x="299625" y="231513"/>
                    <a:pt x="299625" y="161925"/>
                  </a:cubicBezTo>
                  <a:cubicBezTo>
                    <a:pt x="299625" y="92337"/>
                    <a:pt x="243213" y="35925"/>
                    <a:pt x="173625" y="35925"/>
                  </a:cubicBezTo>
                  <a:close/>
                  <a:moveTo>
                    <a:pt x="0" y="0"/>
                  </a:moveTo>
                  <a:lnTo>
                    <a:pt x="2019300" y="0"/>
                  </a:lnTo>
                  <a:lnTo>
                    <a:pt x="2019300" y="323850"/>
                  </a:lnTo>
                  <a:lnTo>
                    <a:pt x="0" y="323850"/>
                  </a:lnTo>
                  <a:close/>
                </a:path>
              </a:pathLst>
            </a:custGeom>
            <a:solidFill>
              <a:srgbClr val="7CC9C9"/>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540000" numCol="1" spcCol="0" rtlCol="0" fromWordArt="0" anchor="ctr" anchorCtr="0" forceAA="0" compatLnSpc="1">
              <a:normAutofit/>
            </a:bodyPr>
            <a:p>
              <a:pPr lvl="0" algn="l" fontAlgn="base"/>
              <a:r>
                <a:rPr lang="en-US" altLang="zh-CN" sz="1700" b="1" spc="10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兴趣可以充分发挥个人才能   </a:t>
              </a:r>
              <a:endParaRPr lang="en-US" altLang="zh-CN" sz="1700" b="1" spc="10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p:txBody>
        </p:sp>
        <p:sp>
          <p:nvSpPr>
            <p:cNvPr id="14" name="矩形 13"/>
            <p:cNvSpPr/>
            <p:nvPr>
              <p:custDataLst>
                <p:tags r:id="rId9"/>
              </p:custDataLst>
            </p:nvPr>
          </p:nvSpPr>
          <p:spPr>
            <a:xfrm>
              <a:off x="10336" y="3129"/>
              <a:ext cx="7729" cy="2626"/>
            </a:xfrm>
            <a:prstGeom prst="rect">
              <a:avLst/>
            </a:prstGeom>
            <a:solidFill>
              <a:schemeClr val="bg1"/>
            </a:solidFill>
            <a:ln w="3175">
              <a:solidFill>
                <a:srgbClr val="7C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base">
                <a:lnSpc>
                  <a:spcPct val="150000"/>
                </a:lnSpc>
              </a:pPr>
              <a:r>
                <a:rPr lang="zh-CN" altLang="en-US" sz="1600" spc="100" noProof="1" dirty="0">
                  <a:solidFill>
                    <a:schemeClr val="tx1"/>
                  </a:solidFill>
                  <a:latin typeface="思源黑体 Normal" panose="020B0400000000000000" charset="-122"/>
                  <a:ea typeface="思源黑体 Normal" panose="020B0400000000000000" charset="-122"/>
                  <a:sym typeface="Arial" panose="020B0604020202020204" pitchFamily="34" charset="0"/>
                </a:rPr>
                <a:t>一个人对某一方面的工作有兴趣时，就能充分调动自己的主观能动性，全身心投入到工作中。</a:t>
              </a:r>
              <a:endParaRPr lang="zh-CN" altLang="en-US" sz="1600" spc="100" noProof="1"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15" name="矩形 14"/>
            <p:cNvSpPr/>
            <p:nvPr>
              <p:custDataLst>
                <p:tags r:id="rId10"/>
              </p:custDataLst>
            </p:nvPr>
          </p:nvSpPr>
          <p:spPr>
            <a:xfrm>
              <a:off x="10336" y="5755"/>
              <a:ext cx="6019" cy="114"/>
            </a:xfrm>
            <a:prstGeom prst="rect">
              <a:avLst/>
            </a:prstGeom>
            <a:solidFill>
              <a:srgbClr val="7CC9C9"/>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p>
              <a:pPr lvl="0" algn="ctr" fontAlgn="base"/>
              <a:endParaRPr lang="zh-CN" altLang="en-US" b="1" spc="100">
                <a:latin typeface="思源黑体 Normal" panose="020B0400000000000000" charset="-122"/>
                <a:ea typeface="思源黑体 Normal" panose="020B0400000000000000" charset="-122"/>
                <a:sym typeface="Arial" panose="020B0604020202020204" pitchFamily="34" charset="0"/>
              </a:endParaRPr>
            </a:p>
          </p:txBody>
        </p:sp>
        <p:sp>
          <p:nvSpPr>
            <p:cNvPr id="23" name="任意多边形 22"/>
            <p:cNvSpPr/>
            <p:nvPr>
              <p:custDataLst>
                <p:tags r:id="rId11"/>
              </p:custDataLst>
            </p:nvPr>
          </p:nvSpPr>
          <p:spPr>
            <a:xfrm>
              <a:off x="10336" y="6339"/>
              <a:ext cx="7730" cy="804"/>
            </a:xfrm>
            <a:custGeom>
              <a:avLst/>
              <a:gdLst>
                <a:gd name="connsiteX0" fmla="*/ 160510 w 2019300"/>
                <a:gd name="connsiteY0" fmla="*/ 101677 h 323850"/>
                <a:gd name="connsiteX1" fmla="*/ 214024 w 2019300"/>
                <a:gd name="connsiteY1" fmla="*/ 151309 h 323850"/>
                <a:gd name="connsiteX2" fmla="*/ 89557 w 2019300"/>
                <a:gd name="connsiteY2" fmla="*/ 151309 h 323850"/>
                <a:gd name="connsiteX3" fmla="*/ 89557 w 2019300"/>
                <a:gd name="connsiteY3" fmla="*/ 172541 h 323850"/>
                <a:gd name="connsiteX4" fmla="*/ 214024 w 2019300"/>
                <a:gd name="connsiteY4" fmla="*/ 172541 h 323850"/>
                <a:gd name="connsiteX5" fmla="*/ 160510 w 2019300"/>
                <a:gd name="connsiteY5" fmla="*/ 222173 h 323850"/>
                <a:gd name="connsiteX6" fmla="*/ 193072 w 2019300"/>
                <a:gd name="connsiteY6" fmla="*/ 222173 h 323850"/>
                <a:gd name="connsiteX7" fmla="*/ 257693 w 2019300"/>
                <a:gd name="connsiteY7" fmla="*/ 162058 h 323850"/>
                <a:gd name="connsiteX8" fmla="*/ 193072 w 2019300"/>
                <a:gd name="connsiteY8" fmla="*/ 101677 h 323850"/>
                <a:gd name="connsiteX9" fmla="*/ 173625 w 2019300"/>
                <a:gd name="connsiteY9" fmla="*/ 59772 h 323850"/>
                <a:gd name="connsiteX10" fmla="*/ 275778 w 2019300"/>
                <a:gd name="connsiteY10" fmla="*/ 161925 h 323850"/>
                <a:gd name="connsiteX11" fmla="*/ 173625 w 2019300"/>
                <a:gd name="connsiteY11" fmla="*/ 264079 h 323850"/>
                <a:gd name="connsiteX12" fmla="*/ 71472 w 2019300"/>
                <a:gd name="connsiteY12" fmla="*/ 161925 h 323850"/>
                <a:gd name="connsiteX13" fmla="*/ 173625 w 2019300"/>
                <a:gd name="connsiteY13" fmla="*/ 59772 h 323850"/>
                <a:gd name="connsiteX14" fmla="*/ 173625 w 2019300"/>
                <a:gd name="connsiteY14" fmla="*/ 35925 h 323850"/>
                <a:gd name="connsiteX15" fmla="*/ 47625 w 2019300"/>
                <a:gd name="connsiteY15" fmla="*/ 161925 h 323850"/>
                <a:gd name="connsiteX16" fmla="*/ 173625 w 2019300"/>
                <a:gd name="connsiteY16" fmla="*/ 287925 h 323850"/>
                <a:gd name="connsiteX17" fmla="*/ 299625 w 2019300"/>
                <a:gd name="connsiteY17" fmla="*/ 161925 h 323850"/>
                <a:gd name="connsiteX18" fmla="*/ 173625 w 2019300"/>
                <a:gd name="connsiteY18" fmla="*/ 35925 h 323850"/>
                <a:gd name="connsiteX19" fmla="*/ 0 w 2019300"/>
                <a:gd name="connsiteY19" fmla="*/ 0 h 323850"/>
                <a:gd name="connsiteX20" fmla="*/ 2019300 w 2019300"/>
                <a:gd name="connsiteY20" fmla="*/ 0 h 323850"/>
                <a:gd name="connsiteX21" fmla="*/ 2019300 w 2019300"/>
                <a:gd name="connsiteY21" fmla="*/ 323850 h 323850"/>
                <a:gd name="connsiteX22" fmla="*/ 0 w 2019300"/>
                <a:gd name="connsiteY22"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9300" h="323850">
                  <a:moveTo>
                    <a:pt x="160510" y="101677"/>
                  </a:moveTo>
                  <a:lnTo>
                    <a:pt x="214024" y="151309"/>
                  </a:lnTo>
                  <a:lnTo>
                    <a:pt x="89557" y="151309"/>
                  </a:lnTo>
                  <a:lnTo>
                    <a:pt x="89557" y="172541"/>
                  </a:lnTo>
                  <a:lnTo>
                    <a:pt x="214024" y="172541"/>
                  </a:lnTo>
                  <a:lnTo>
                    <a:pt x="160510" y="222173"/>
                  </a:lnTo>
                  <a:lnTo>
                    <a:pt x="193072" y="222173"/>
                  </a:lnTo>
                  <a:lnTo>
                    <a:pt x="257693" y="162058"/>
                  </a:lnTo>
                  <a:lnTo>
                    <a:pt x="193072" y="101677"/>
                  </a:lnTo>
                  <a:close/>
                  <a:moveTo>
                    <a:pt x="173625" y="59772"/>
                  </a:moveTo>
                  <a:cubicBezTo>
                    <a:pt x="230043" y="59772"/>
                    <a:pt x="275778" y="105507"/>
                    <a:pt x="275778" y="161925"/>
                  </a:cubicBezTo>
                  <a:cubicBezTo>
                    <a:pt x="275778" y="218343"/>
                    <a:pt x="230043" y="264079"/>
                    <a:pt x="173625" y="264079"/>
                  </a:cubicBezTo>
                  <a:cubicBezTo>
                    <a:pt x="117207" y="264079"/>
                    <a:pt x="71472" y="218343"/>
                    <a:pt x="71472" y="161925"/>
                  </a:cubicBezTo>
                  <a:cubicBezTo>
                    <a:pt x="71472" y="105507"/>
                    <a:pt x="117207" y="59772"/>
                    <a:pt x="173625" y="59772"/>
                  </a:cubicBezTo>
                  <a:close/>
                  <a:moveTo>
                    <a:pt x="173625" y="35925"/>
                  </a:moveTo>
                  <a:cubicBezTo>
                    <a:pt x="104037" y="35925"/>
                    <a:pt x="47625" y="92337"/>
                    <a:pt x="47625" y="161925"/>
                  </a:cubicBezTo>
                  <a:cubicBezTo>
                    <a:pt x="47625" y="231513"/>
                    <a:pt x="104037" y="287925"/>
                    <a:pt x="173625" y="287925"/>
                  </a:cubicBezTo>
                  <a:cubicBezTo>
                    <a:pt x="243213" y="287925"/>
                    <a:pt x="299625" y="231513"/>
                    <a:pt x="299625" y="161925"/>
                  </a:cubicBezTo>
                  <a:cubicBezTo>
                    <a:pt x="299625" y="92337"/>
                    <a:pt x="243213" y="35925"/>
                    <a:pt x="173625" y="35925"/>
                  </a:cubicBezTo>
                  <a:close/>
                  <a:moveTo>
                    <a:pt x="0" y="0"/>
                  </a:moveTo>
                  <a:lnTo>
                    <a:pt x="2019300" y="0"/>
                  </a:lnTo>
                  <a:lnTo>
                    <a:pt x="2019300" y="323850"/>
                  </a:lnTo>
                  <a:lnTo>
                    <a:pt x="0" y="323850"/>
                  </a:lnTo>
                  <a:close/>
                </a:path>
              </a:pathLst>
            </a:custGeom>
            <a:solidFill>
              <a:srgbClr val="F0C16F"/>
            </a:solidFill>
            <a:ln w="3175">
              <a:solidFill>
                <a:srgbClr val="F0C16F"/>
              </a:solid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p>
              <a:pPr fontAlgn="base"/>
              <a:r>
                <a:rPr lang="en-US" altLang="zh-CN" sz="1700" b="1" spc="100" noProof="1"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    兴趣可增强个人的职业适应性</a:t>
              </a:r>
              <a:endParaRPr lang="en-US" altLang="zh-CN" sz="1700" b="1" spc="100" noProof="1"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p:txBody>
        </p:sp>
        <p:sp>
          <p:nvSpPr>
            <p:cNvPr id="24" name="矩形 23"/>
            <p:cNvSpPr/>
            <p:nvPr>
              <p:custDataLst>
                <p:tags r:id="rId12"/>
              </p:custDataLst>
            </p:nvPr>
          </p:nvSpPr>
          <p:spPr>
            <a:xfrm>
              <a:off x="10336" y="7143"/>
              <a:ext cx="7729" cy="2626"/>
            </a:xfrm>
            <a:prstGeom prst="rect">
              <a:avLst/>
            </a:prstGeom>
            <a:noFill/>
            <a:ln w="3175">
              <a:solidFill>
                <a:srgbClr val="F0C16F"/>
              </a:solidFill>
            </a:ln>
            <a:extLst>
              <a:ext uri="{909E8E84-426E-40DD-AFC4-6F175D3DCCD1}">
                <a14:hiddenFill xmlns:a14="http://schemas.microsoft.com/office/drawing/2010/main">
                  <a:solidFill>
                    <a:srgbClr val="F0C1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base">
                <a:lnSpc>
                  <a:spcPct val="150000"/>
                </a:lnSpc>
              </a:pPr>
              <a:r>
                <a:rPr lang="zh-CN" altLang="en-US" sz="1600" spc="100" noProof="1" dirty="0">
                  <a:solidFill>
                    <a:schemeClr val="tx1"/>
                  </a:solidFill>
                  <a:latin typeface="思源黑体 Normal" panose="020B0400000000000000" charset="-122"/>
                  <a:ea typeface="思源黑体 Normal" panose="020B0400000000000000" charset="-122"/>
                  <a:sym typeface="Arial" panose="020B0604020202020204" pitchFamily="34" charset="0"/>
                </a:rPr>
                <a:t>如果你需要换工作，只要你有兴趣，就能快速适应并且做好这份工作。</a:t>
              </a:r>
              <a:endParaRPr lang="zh-CN" altLang="en-US" sz="1600" spc="100" noProof="1"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26" name="矩形 25"/>
            <p:cNvSpPr/>
            <p:nvPr>
              <p:custDataLst>
                <p:tags r:id="rId13"/>
              </p:custDataLst>
            </p:nvPr>
          </p:nvSpPr>
          <p:spPr>
            <a:xfrm>
              <a:off x="10336" y="9770"/>
              <a:ext cx="6019" cy="114"/>
            </a:xfrm>
            <a:prstGeom prst="rect">
              <a:avLst/>
            </a:prstGeom>
            <a:solidFill>
              <a:srgbClr val="F0C16F"/>
            </a:solidFill>
            <a:ln w="3175">
              <a:solidFill>
                <a:srgbClr val="F0C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p>
              <a:pPr algn="ctr" fontAlgn="base"/>
              <a:endParaRPr lang="zh-CN" altLang="en-US" b="1" spc="100" noProof="1">
                <a:latin typeface="思源黑体 Normal" panose="020B0400000000000000" charset="-122"/>
                <a:ea typeface="思源黑体 Normal" panose="020B0400000000000000" charset="-122"/>
                <a:sym typeface="Arial" panose="020B0604020202020204" pitchFamily="34" charset="0"/>
              </a:endParaRPr>
            </a:p>
          </p:txBody>
        </p:sp>
      </p:gr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ISLIDE.VECTOR" val="#569073;#569068;"/>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i"/>
  <p:tag name="KSO_WM_UNIT_INDEX" val="1_1"/>
  <p:tag name="KSO_WM_UNIT_ID" val="diagram160080_4*l_i*1_1"/>
  <p:tag name="KSO_WM_UNIT_CLEAR" val="1"/>
  <p:tag name="KSO_WM_UNIT_LAYERLEVEL" val="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100.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7"/>
  <p:tag name="KSO_WM_UNIT_ID" val="diagram20194914_1*ζ_h_i*1_1_27"/>
  <p:tag name="KSO_WM_TEMPLATE_CATEGORY" val="diagram"/>
  <p:tag name="KSO_WM_TEMPLATE_INDEX" val="20194914"/>
  <p:tag name="KSO_WM_UNIT_LAYERLEVEL" val="1_1_1"/>
  <p:tag name="KSO_WM_TAG_VERSION" val="1.0"/>
  <p:tag name="KSO_WM_BEAUTIFY_FLAG" val="#wm#"/>
  <p:tag name="KSO_WM_DIAGRAM_GROUP_CODE" val="ζ1-1"/>
  <p:tag name="KSO_WM_UNIT_TEXT_FILL_FORE_SCHEMECOLOR_INDEX" val="13"/>
  <p:tag name="KSO_WM_UNIT_TEXT_FILL_TYPE" val="1"/>
  <p:tag name="KSO_WM_UNIT_USESOURCEFORMAT_APPLY" val="1"/>
</p:tagLst>
</file>

<file path=ppt/tags/tag101.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8"/>
  <p:tag name="KSO_WM_UNIT_ID" val="diagram20194914_1*ζ_h_i*1_1_28"/>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02.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9"/>
  <p:tag name="KSO_WM_UNIT_ID" val="diagram20194914_1*ζ_h_i*1_1_29"/>
  <p:tag name="KSO_WM_TEMPLATE_CATEGORY" val="diagram"/>
  <p:tag name="KSO_WM_TEMPLATE_INDEX" val="20194914"/>
  <p:tag name="KSO_WM_UNIT_LAYERLEVEL" val="1_1_1"/>
  <p:tag name="KSO_WM_TAG_VERSION" val="1.0"/>
  <p:tag name="KSO_WM_BEAUTIFY_FLAG" val="#wm#"/>
  <p:tag name="KSO_WM_DIAGRAM_GROUP_CODE" val="ζ1-1"/>
  <p:tag name="KSO_WM_UNIT_TEXT_FILL_FORE_SCHEMECOLOR_INDEX" val="13"/>
  <p:tag name="KSO_WM_UNIT_TEXT_FILL_TYPE" val="1"/>
  <p:tag name="KSO_WM_UNIT_USESOURCEFORMAT_APPLY" val="1"/>
</p:tagLst>
</file>

<file path=ppt/tags/tag103.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0"/>
  <p:tag name="KSO_WM_UNIT_ID" val="diagram20194914_1*ζ_h_i*1_1_30"/>
  <p:tag name="KSO_WM_TEMPLATE_CATEGORY" val="diagram"/>
  <p:tag name="KSO_WM_TEMPLATE_INDEX" val="20194914"/>
  <p:tag name="KSO_WM_UNIT_LAYERLEVEL" val="1_1_1"/>
  <p:tag name="KSO_WM_TAG_VERSION" val="1.0"/>
  <p:tag name="KSO_WM_BEAUTIFY_FLAG" val="#wm#"/>
  <p:tag name="KSO_WM_DIAGRAM_GROUP_CODE" val="ζ1-1"/>
  <p:tag name="KSO_WM_UNIT_TEXT_FILL_FORE_SCHEMECOLOR_INDEX" val="13"/>
  <p:tag name="KSO_WM_UNIT_TEXT_FILL_TYPE" val="1"/>
  <p:tag name="KSO_WM_UNIT_USESOURCEFORMAT_APPLY" val="1"/>
</p:tagLst>
</file>

<file path=ppt/tags/tag104.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1"/>
  <p:tag name="KSO_WM_UNIT_ID" val="diagram20194914_1*ζ_h_i*1_1_31"/>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05.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2"/>
  <p:tag name="KSO_WM_UNIT_ID" val="diagram20194914_1*ζ_h_i*1_1_32"/>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06.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2"/>
  <p:tag name="KSO_WM_UNIT_ID" val="diagram20194914_1*ζ_h_i*1_1_12"/>
  <p:tag name="KSO_WM_TEMPLATE_CATEGORY" val="diagram"/>
  <p:tag name="KSO_WM_TEMPLATE_INDEX" val="20194914"/>
  <p:tag name="KSO_WM_UNIT_LAYERLEVEL" val="1_1_1"/>
  <p:tag name="KSO_WM_TAG_VERSION" val="1.0"/>
  <p:tag name="KSO_WM_BEAUTIFY_FLAG" val="#wm#"/>
  <p:tag name="KSO_WM_DIAGRAM_GROUP_CODE" val="ζ1-1"/>
  <p:tag name="KSO_WM_UNIT_TEXT_FILL_FORE_SCHEMECOLOR_INDEX" val="13"/>
  <p:tag name="KSO_WM_UNIT_TEXT_FILL_TYPE" val="1"/>
  <p:tag name="KSO_WM_UNIT_USESOURCEFORMAT_APPLY" val="1"/>
</p:tagLst>
</file>

<file path=ppt/tags/tag107.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3"/>
  <p:tag name="KSO_WM_UNIT_ID" val="diagram20194914_1*ζ_h_i*1_1_33"/>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08.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4"/>
  <p:tag name="KSO_WM_UNIT_ID" val="diagram20194914_1*ζ_h_i*1_1_34"/>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09.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5"/>
  <p:tag name="KSO_WM_UNIT_ID" val="diagram20194914_1*ζ_h_i*1_1_35"/>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h_a"/>
  <p:tag name="KSO_WM_UNIT_INDEX" val="1_3_1"/>
  <p:tag name="KSO_WM_UNIT_ID" val="diagram160080_4*l_h_a*1_3_1"/>
  <p:tag name="KSO_WM_UNIT_CLEAR" val="1"/>
  <p:tag name="KSO_WM_UNIT_LAYERLEVEL" val="1_1_1"/>
  <p:tag name="KSO_WM_UNIT_VALUE" val="10"/>
  <p:tag name="KSO_WM_UNIT_HIGHLIGHT" val="0"/>
  <p:tag name="KSO_WM_UNIT_COMPATIBLE" val="0"/>
  <p:tag name="KSO_WM_DIAGRAM_GROUP_CODE" val="l1-1"/>
  <p:tag name="KSO_WM_UNIT_PRESET_TEXT" val="LOREM"/>
  <p:tag name="KSO_WM_UNIT_FILL_FORE_SCHEMECOLOR_INDEX" val="7"/>
  <p:tag name="KSO_WM_UNIT_FILL_TYPE" val="1"/>
  <p:tag name="KSO_WM_UNIT_TEXT_FILL_FORE_SCHEMECOLOR_INDEX" val="14"/>
  <p:tag name="KSO_WM_UNIT_TEXT_FILL_TYPE" val="1"/>
  <p:tag name="KSO_WM_UNIT_USESOURCEFORMAT_APPLY" val="0"/>
</p:tagLst>
</file>

<file path=ppt/tags/tag110.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6"/>
  <p:tag name="KSO_WM_UNIT_ID" val="diagram20194914_1*ζ_h_i*1_1_36"/>
  <p:tag name="KSO_WM_TEMPLATE_CATEGORY" val="diagram"/>
  <p:tag name="KSO_WM_TEMPLATE_INDEX" val="20194914"/>
  <p:tag name="KSO_WM_UNIT_LAYERLEVEL" val="1_1_1"/>
  <p:tag name="KSO_WM_TAG_VERSION" val="1.0"/>
  <p:tag name="KSO_WM_BEAUTIFY_FLAG" val="#wm#"/>
  <p:tag name="KSO_WM_DIAGRAM_GROUP_CODE" val="ζ1-1"/>
  <p:tag name="KSO_WM_UNIT_TEXT_FILL_FORE_SCHEMECOLOR_INDEX" val="13"/>
  <p:tag name="KSO_WM_UNIT_TEXT_FILL_TYPE" val="1"/>
  <p:tag name="KSO_WM_UNIT_USESOURCEFORMAT_APPLY" val="1"/>
</p:tagLst>
</file>

<file path=ppt/tags/tag111.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7"/>
  <p:tag name="KSO_WM_UNIT_ID" val="diagram20194914_1*ζ_h_i*1_1_37"/>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12.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8"/>
  <p:tag name="KSO_WM_UNIT_ID" val="diagram20194914_1*ζ_h_i*1_1_38"/>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13.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
  <p:tag name="KSO_WM_UNIT_ID" val="diagram20194914_1*ζ_h_i*1_1_2"/>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14.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3"/>
  <p:tag name="KSO_WM_UNIT_ID" val="diagram20194914_1*ζ_h_i*1_1_3"/>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15.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5"/>
  <p:tag name="KSO_WM_UNIT_ID" val="diagram20194914_1*ζ_h_i*1_1_5"/>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16.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6"/>
  <p:tag name="KSO_WM_UNIT_ID" val="diagram20194914_1*ζ_h_i*1_1_6"/>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17.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8"/>
  <p:tag name="KSO_WM_UNIT_ID" val="diagram20194914_1*ζ_h_i*1_1_8"/>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18.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9"/>
  <p:tag name="KSO_WM_UNIT_ID" val="diagram20194914_1*ζ_h_i*1_1_9"/>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119.xml><?xml version="1.0" encoding="utf-8"?>
<p:tagLst xmlns:p="http://schemas.openxmlformats.org/presentationml/2006/main">
  <p:tag name="KSO_WM_UNIT_TEXT_PART_ID_V2" val="d-2-2"/>
  <p:tag name="KSO_WM_UNIT_PRESET_TEXT" val="点击此处添加正文，文字是您思想的提炼，为了最终呈现发布的良好效果，&#13;请言简意赅的阐述您的观点，并根据需要酌情增减文字。即便信息错综复杂，&#13;需要用更多的文字来表述，也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l_h_f"/>
  <p:tag name="KSO_WM_UNIT_INDEX" val="1_1_1"/>
  <p:tag name="KSO_WM_UNIT_ID" val="diagram20194817_1*l_h_f*1_1_1"/>
  <p:tag name="KSO_WM_TEMPLATE_CATEGORY" val="diagram"/>
  <p:tag name="KSO_WM_TEMPLATE_INDEX" val="20194817"/>
  <p:tag name="KSO_WM_UNIT_LAYERLEVEL" val="1_1_1"/>
  <p:tag name="KSO_WM_TAG_VERSION" val="1.0"/>
  <p:tag name="KSO_WM_BEAUTIFY_FLAG" val="#wm#"/>
  <p:tag name="KSO_WM_UNIT_COLOR_SCHEME_SHAPE_ID" val="2"/>
  <p:tag name="KSO_WM_UNIT_COLOR_SCHEME_PARENT_PAGE" val="0_1"/>
  <p:tag name="KSO_WM_UNIT_DIAGRAM_MODELTYPE" val="numdgm"/>
  <p:tag name="KSO_WM_DIAGRAM_GROUP_CODE" val="l1-1"/>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h_f"/>
  <p:tag name="KSO_WM_UNIT_INDEX" val="1_3_1"/>
  <p:tag name="KSO_WM_UNIT_ID" val="diagram160080_4*l_h_f*1_3_1"/>
  <p:tag name="KSO_WM_UNIT_CLEAR" val="1"/>
  <p:tag name="KSO_WM_UNIT_LAYERLEVEL" val="1_1_1"/>
  <p:tag name="KSO_WM_UNIT_VALUE" val="36"/>
  <p:tag name="KSO_WM_UNIT_HIGHLIGHT" val="0"/>
  <p:tag name="KSO_WM_UNIT_COMPATIBLE" val="0"/>
  <p:tag name="KSO_WM_UNIT_PRESET_TEXT_INDEX" val="4"/>
  <p:tag name="KSO_WM_UNIT_PRESET_TEXT_LEN" val="30"/>
  <p:tag name="KSO_WM_DIAGRAM_GROUP_CODE" val="l1-1"/>
  <p:tag name="KSO_WM_UNIT_FILL_FORE_SCHEMECOLOR_INDEX" val="14"/>
  <p:tag name="KSO_WM_UNIT_FILL_TYPE" val="1"/>
  <p:tag name="KSO_WM_UNIT_LINE_FORE_SCHEMECOLOR_INDEX" val="7"/>
  <p:tag name="KSO_WM_UNIT_LINE_FILL_TYPE" val="2"/>
  <p:tag name="KSO_WM_UNIT_TEXT_FILL_FORE_SCHEMECOLOR_INDEX" val="7"/>
  <p:tag name="KSO_WM_UNIT_TEXT_FILL_TYPE" val="1"/>
  <p:tag name="KSO_WM_UNIT_USESOURCEFORMAT_APPLY" val="0"/>
</p:tagLst>
</file>

<file path=ppt/tags/tag120.xml><?xml version="1.0" encoding="utf-8"?>
<p:tagLst xmlns:p="http://schemas.openxmlformats.org/presentationml/2006/main">
  <p:tag name="PA" val="v4.3.3"/>
</p:tagLst>
</file>

<file path=ppt/tags/tag121.xml><?xml version="1.0" encoding="utf-8"?>
<p:tagLst xmlns:p="http://schemas.openxmlformats.org/presentationml/2006/main">
  <p:tag name="KSO_WM_TEMPLATE_CATEGORY" val="diagram"/>
  <p:tag name="KSO_WM_TEMPLATE_INDEX" val="20187653"/>
  <p:tag name="KSO_WM_UNIT_TYPE" val="l_h_i"/>
  <p:tag name="KSO_WM_UNIT_INDEX" val="1_1_1"/>
  <p:tag name="KSO_WM_UNIT_ID" val="diagram20187653_6*l_h_i*1_1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122.xml><?xml version="1.0" encoding="utf-8"?>
<p:tagLst xmlns:p="http://schemas.openxmlformats.org/presentationml/2006/main">
  <p:tag name="KSO_WM_TEMPLATE_CATEGORY" val="diagram"/>
  <p:tag name="KSO_WM_TEMPLATE_INDEX" val="20187653"/>
  <p:tag name="KSO_WM_UNIT_TYPE" val="l_h_i"/>
  <p:tag name="KSO_WM_UNIT_INDEX" val="1_1_2"/>
  <p:tag name="KSO_WM_UNIT_ID" val="diagram20187653_6*l_h_i*1_1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TEMPLATE_CATEGORY" val="diagram"/>
  <p:tag name="KSO_WM_TEMPLATE_INDEX" val="20187653"/>
  <p:tag name="KSO_WM_UNIT_TYPE" val="l_h_i"/>
  <p:tag name="KSO_WM_UNIT_INDEX" val="1_1_3"/>
  <p:tag name="KSO_WM_UNIT_ID" val="diagram20187653_6*l_h_i*1_1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24.xml><?xml version="1.0" encoding="utf-8"?>
<p:tagLst xmlns:p="http://schemas.openxmlformats.org/presentationml/2006/main">
  <p:tag name="KSO_WM_TEMPLATE_CATEGORY" val="diagram"/>
  <p:tag name="KSO_WM_TEMPLATE_INDEX" val="20187653"/>
  <p:tag name="KSO_WM_UNIT_TYPE" val="l_h_f"/>
  <p:tag name="KSO_WM_UNIT_INDEX" val="1_1_1"/>
  <p:tag name="KSO_WM_UNIT_ID" val="diagram20187653_6*l_h_f*1_1_1"/>
  <p:tag name="KSO_WM_UNIT_LAYERLEVEL" val="1_1_1"/>
  <p:tag name="KSO_WM_UNIT_VALUE" val="7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25.xml><?xml version="1.0" encoding="utf-8"?>
<p:tagLst xmlns:p="http://schemas.openxmlformats.org/presentationml/2006/main">
  <p:tag name="KSO_WM_TEMPLATE_CATEGORY" val="diagram"/>
  <p:tag name="KSO_WM_TEMPLATE_INDEX" val="20187653"/>
  <p:tag name="KSO_WM_UNIT_TYPE" val="l_h_a"/>
  <p:tag name="KSO_WM_UNIT_INDEX" val="1_1_1"/>
  <p:tag name="KSO_WM_UNIT_ID" val="diagram20187653_6*l_h_a*1_1_1"/>
  <p:tag name="KSO_WM_UNIT_LAYERLEVEL" val="1_1_1"/>
  <p:tag name="KSO_WM_UNIT_VALUE" val="8"/>
  <p:tag name="KSO_WM_UNIT_HIGHLIGHT" val="0"/>
  <p:tag name="KSO_WM_UNIT_COMPATIBLE" val="0"/>
  <p:tag name="KSO_WM_BEAUTIFY_FLAG" val="#wm#"/>
  <p:tag name="KSO_WM_TAG_VERSION" val="1.0"/>
  <p:tag name="KSO_WM_DIAGRAM_GROUP_CODE" val="l1-1"/>
  <p:tag name="KSO_WM_UNIT_PRESET_TEXT" val="添加标题"/>
  <p:tag name="KSO_WM_UNIT_ISCONTENTSTITLE" val="0"/>
  <p:tag name="KSO_WM_UNIT_USESOURCEFORMAT_APPLY" val="1"/>
</p:tagLst>
</file>

<file path=ppt/tags/tag126.xml><?xml version="1.0" encoding="utf-8"?>
<p:tagLst xmlns:p="http://schemas.openxmlformats.org/presentationml/2006/main">
  <p:tag name="KSO_WM_TEMPLATE_CATEGORY" val="diagram"/>
  <p:tag name="KSO_WM_TEMPLATE_INDEX" val="20187653"/>
  <p:tag name="KSO_WM_UNIT_TYPE" val="l_h_i"/>
  <p:tag name="KSO_WM_UNIT_INDEX" val="1_2_1"/>
  <p:tag name="KSO_WM_UNIT_ID" val="diagram20187653_6*l_h_i*1_2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127.xml><?xml version="1.0" encoding="utf-8"?>
<p:tagLst xmlns:p="http://schemas.openxmlformats.org/presentationml/2006/main">
  <p:tag name="KSO_WM_TEMPLATE_CATEGORY" val="diagram"/>
  <p:tag name="KSO_WM_TEMPLATE_INDEX" val="20187653"/>
  <p:tag name="KSO_WM_UNIT_TYPE" val="l_h_i"/>
  <p:tag name="KSO_WM_UNIT_INDEX" val="1_2_2"/>
  <p:tag name="KSO_WM_UNIT_ID" val="diagram20187653_6*l_h_i*1_2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128.xml><?xml version="1.0" encoding="utf-8"?>
<p:tagLst xmlns:p="http://schemas.openxmlformats.org/presentationml/2006/main">
  <p:tag name="KSO_WM_TEMPLATE_CATEGORY" val="diagram"/>
  <p:tag name="KSO_WM_TEMPLATE_INDEX" val="20187653"/>
  <p:tag name="KSO_WM_UNIT_TYPE" val="l_h_i"/>
  <p:tag name="KSO_WM_UNIT_INDEX" val="1_2_3"/>
  <p:tag name="KSO_WM_UNIT_ID" val="diagram20187653_6*l_h_i*1_2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TEMPLATE_CATEGORY" val="diagram"/>
  <p:tag name="KSO_WM_TEMPLATE_INDEX" val="20187653"/>
  <p:tag name="KSO_WM_UNIT_TYPE" val="l_h_f"/>
  <p:tag name="KSO_WM_UNIT_INDEX" val="1_2_1"/>
  <p:tag name="KSO_WM_UNIT_ID" val="diagram20187653_6*l_h_f*1_2_1"/>
  <p:tag name="KSO_WM_UNIT_LAYERLEVEL" val="1_1_1"/>
  <p:tag name="KSO_WM_UNIT_VALUE" val="7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i"/>
  <p:tag name="KSO_WM_UNIT_INDEX" val="1_3"/>
  <p:tag name="KSO_WM_UNIT_ID" val="diagram160080_4*l_i*1_3"/>
  <p:tag name="KSO_WM_UNIT_CLEAR" val="1"/>
  <p:tag name="KSO_WM_UNIT_LAYERLEVEL" val="1_1"/>
  <p:tag name="KSO_WM_DIAGRAM_GROUP_CODE" val="l1-1"/>
  <p:tag name="KSO_WM_UNIT_FILL_FORE_SCHEMECOLOR_INDEX" val="7"/>
  <p:tag name="KSO_WM_UNIT_FILL_TYPE" val="1"/>
  <p:tag name="KSO_WM_UNIT_TEXT_FILL_FORE_SCHEMECOLOR_INDEX" val="2"/>
  <p:tag name="KSO_WM_UNIT_TEXT_FILL_TYPE" val="1"/>
  <p:tag name="KSO_WM_UNIT_USESOURCEFORMAT_APPLY" val="0"/>
</p:tagLst>
</file>

<file path=ppt/tags/tag130.xml><?xml version="1.0" encoding="utf-8"?>
<p:tagLst xmlns:p="http://schemas.openxmlformats.org/presentationml/2006/main">
  <p:tag name="KSO_WM_TEMPLATE_CATEGORY" val="diagram"/>
  <p:tag name="KSO_WM_TEMPLATE_INDEX" val="20187653"/>
  <p:tag name="KSO_WM_UNIT_TYPE" val="l_h_a"/>
  <p:tag name="KSO_WM_UNIT_INDEX" val="1_2_1"/>
  <p:tag name="KSO_WM_UNIT_ID" val="diagram20187653_6*l_h_a*1_2_1"/>
  <p:tag name="KSO_WM_UNIT_LAYERLEVEL" val="1_1_1"/>
  <p:tag name="KSO_WM_UNIT_VALUE" val="8"/>
  <p:tag name="KSO_WM_UNIT_HIGHLIGHT" val="0"/>
  <p:tag name="KSO_WM_UNIT_COMPATIBLE" val="0"/>
  <p:tag name="KSO_WM_BEAUTIFY_FLAG" val="#wm#"/>
  <p:tag name="KSO_WM_TAG_VERSION" val="1.0"/>
  <p:tag name="KSO_WM_DIAGRAM_GROUP_CODE" val="l1-1"/>
  <p:tag name="KSO_WM_UNIT_PRESET_TEXT" val="添加标题"/>
  <p:tag name="KSO_WM_UNIT_ISCONTENTSTITLE" val="0"/>
  <p:tag name="KSO_WM_UNIT_USESOURCEFORMAT_APPLY" val="1"/>
</p:tagLst>
</file>

<file path=ppt/tags/tag131.xml><?xml version="1.0" encoding="utf-8"?>
<p:tagLst xmlns:p="http://schemas.openxmlformats.org/presentationml/2006/main">
  <p:tag name="KSO_WM_TEMPLATE_CATEGORY" val="diagram"/>
  <p:tag name="KSO_WM_TEMPLATE_INDEX" val="20187653"/>
  <p:tag name="KSO_WM_UNIT_TYPE" val="l_h_i"/>
  <p:tag name="KSO_WM_UNIT_INDEX" val="1_3_1"/>
  <p:tag name="KSO_WM_UNIT_ID" val="diagram20187653_6*l_h_i*1_3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132.xml><?xml version="1.0" encoding="utf-8"?>
<p:tagLst xmlns:p="http://schemas.openxmlformats.org/presentationml/2006/main">
  <p:tag name="KSO_WM_TEMPLATE_CATEGORY" val="diagram"/>
  <p:tag name="KSO_WM_TEMPLATE_INDEX" val="20187653"/>
  <p:tag name="KSO_WM_UNIT_TYPE" val="l_h_i"/>
  <p:tag name="KSO_WM_UNIT_INDEX" val="1_3_2"/>
  <p:tag name="KSO_WM_UNIT_ID" val="diagram20187653_6*l_h_i*1_3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133.xml><?xml version="1.0" encoding="utf-8"?>
<p:tagLst xmlns:p="http://schemas.openxmlformats.org/presentationml/2006/main">
  <p:tag name="KSO_WM_TEMPLATE_CATEGORY" val="diagram"/>
  <p:tag name="KSO_WM_TEMPLATE_INDEX" val="20187653"/>
  <p:tag name="KSO_WM_UNIT_TYPE" val="l_h_i"/>
  <p:tag name="KSO_WM_UNIT_INDEX" val="1_3_3"/>
  <p:tag name="KSO_WM_UNIT_ID" val="diagram20187653_6*l_h_i*1_3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134.xml><?xml version="1.0" encoding="utf-8"?>
<p:tagLst xmlns:p="http://schemas.openxmlformats.org/presentationml/2006/main">
  <p:tag name="KSO_WM_TEMPLATE_CATEGORY" val="diagram"/>
  <p:tag name="KSO_WM_TEMPLATE_INDEX" val="20187653"/>
  <p:tag name="KSO_WM_UNIT_TYPE" val="l_h_f"/>
  <p:tag name="KSO_WM_UNIT_INDEX" val="1_3_1"/>
  <p:tag name="KSO_WM_UNIT_ID" val="diagram20187653_6*l_h_f*1_3_1"/>
  <p:tag name="KSO_WM_UNIT_LAYERLEVEL" val="1_1_1"/>
  <p:tag name="KSO_WM_UNIT_VALUE" val="7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35.xml><?xml version="1.0" encoding="utf-8"?>
<p:tagLst xmlns:p="http://schemas.openxmlformats.org/presentationml/2006/main">
  <p:tag name="KSO_WM_TEMPLATE_CATEGORY" val="diagram"/>
  <p:tag name="KSO_WM_TEMPLATE_INDEX" val="20187653"/>
  <p:tag name="KSO_WM_UNIT_TYPE" val="l_h_a"/>
  <p:tag name="KSO_WM_UNIT_INDEX" val="1_3_1"/>
  <p:tag name="KSO_WM_UNIT_ID" val="diagram20187653_6*l_h_a*1_3_1"/>
  <p:tag name="KSO_WM_UNIT_LAYERLEVEL" val="1_1_1"/>
  <p:tag name="KSO_WM_UNIT_VALUE" val="9"/>
  <p:tag name="KSO_WM_UNIT_HIGHLIGHT" val="0"/>
  <p:tag name="KSO_WM_UNIT_COMPATIBLE" val="0"/>
  <p:tag name="KSO_WM_BEAUTIFY_FLAG" val="#wm#"/>
  <p:tag name="KSO_WM_TAG_VERSION" val="1.0"/>
  <p:tag name="KSO_WM_DIAGRAM_GROUP_CODE" val="l1-1"/>
  <p:tag name="KSO_WM_UNIT_PRESET_TEXT" val="添加标题"/>
  <p:tag name="KSO_WM_UNIT_ISCONTENTSTITLE" val="0"/>
  <p:tag name="KSO_WM_UNIT_USESOURCEFORMAT_APPLY" val="1"/>
</p:tagLst>
</file>

<file path=ppt/tags/tag136.xml><?xml version="1.0" encoding="utf-8"?>
<p:tagLst xmlns:p="http://schemas.openxmlformats.org/presentationml/2006/main">
  <p:tag name="KSO_WM_TEMPLATE_CATEGORY" val="diagram"/>
  <p:tag name="KSO_WM_TEMPLATE_INDEX" val="20187653"/>
  <p:tag name="KSO_WM_UNIT_TYPE" val="l_h_i"/>
  <p:tag name="KSO_WM_UNIT_INDEX" val="1_4_1"/>
  <p:tag name="KSO_WM_UNIT_ID" val="diagram20187653_6*l_h_i*1_4_1"/>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137.xml><?xml version="1.0" encoding="utf-8"?>
<p:tagLst xmlns:p="http://schemas.openxmlformats.org/presentationml/2006/main">
  <p:tag name="KSO_WM_TEMPLATE_CATEGORY" val="diagram"/>
  <p:tag name="KSO_WM_TEMPLATE_INDEX" val="20187653"/>
  <p:tag name="KSO_WM_UNIT_TYPE" val="l_h_i"/>
  <p:tag name="KSO_WM_UNIT_INDEX" val="1_4_2"/>
  <p:tag name="KSO_WM_UNIT_ID" val="diagram20187653_6*l_h_i*1_4_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TEMPLATE_CATEGORY" val="diagram"/>
  <p:tag name="KSO_WM_TEMPLATE_INDEX" val="20187653"/>
  <p:tag name="KSO_WM_UNIT_TYPE" val="l_h_i"/>
  <p:tag name="KSO_WM_UNIT_INDEX" val="1_4_3"/>
  <p:tag name="KSO_WM_UNIT_ID" val="diagram20187653_6*l_h_i*1_4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TEMPLATE_CATEGORY" val="diagram"/>
  <p:tag name="KSO_WM_TEMPLATE_INDEX" val="20187653"/>
  <p:tag name="KSO_WM_UNIT_TYPE" val="l_h_f"/>
  <p:tag name="KSO_WM_UNIT_INDEX" val="1_4_1"/>
  <p:tag name="KSO_WM_UNIT_ID" val="diagram20187653_6*l_h_f*1_4_1"/>
  <p:tag name="KSO_WM_UNIT_LAYERLEVEL" val="1_1_1"/>
  <p:tag name="KSO_WM_UNIT_VALUE" val="7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h_a"/>
  <p:tag name="KSO_WM_UNIT_INDEX" val="1_2_1"/>
  <p:tag name="KSO_WM_UNIT_ID" val="diagram160080_4*l_h_a*1_2_1"/>
  <p:tag name="KSO_WM_UNIT_CLEAR" val="1"/>
  <p:tag name="KSO_WM_UNIT_LAYERLEVEL" val="1_1_1"/>
  <p:tag name="KSO_WM_UNIT_VALUE" val="10"/>
  <p:tag name="KSO_WM_UNIT_HIGHLIGHT" val="0"/>
  <p:tag name="KSO_WM_UNIT_COMPATIBLE" val="0"/>
  <p:tag name="KSO_WM_DIAGRAM_GROUP_CODE" val="l1-1"/>
  <p:tag name="KSO_WM_UNIT_PRESET_TEXT" val="LOREM"/>
  <p:tag name="KSO_WM_UNIT_FILL_FORE_SCHEMECOLOR_INDEX" val="6"/>
  <p:tag name="KSO_WM_UNIT_FILL_TYPE" val="1"/>
  <p:tag name="KSO_WM_UNIT_TEXT_FILL_FORE_SCHEMECOLOR_INDEX" val="14"/>
  <p:tag name="KSO_WM_UNIT_TEXT_FILL_TYPE" val="1"/>
  <p:tag name="KSO_WM_UNIT_USESOURCEFORMAT_APPLY" val="0"/>
</p:tagLst>
</file>

<file path=ppt/tags/tag140.xml><?xml version="1.0" encoding="utf-8"?>
<p:tagLst xmlns:p="http://schemas.openxmlformats.org/presentationml/2006/main">
  <p:tag name="KSO_WM_TEMPLATE_CATEGORY" val="diagram"/>
  <p:tag name="KSO_WM_TEMPLATE_INDEX" val="20187653"/>
  <p:tag name="KSO_WM_UNIT_TYPE" val="l_h_a"/>
  <p:tag name="KSO_WM_UNIT_INDEX" val="1_4_1"/>
  <p:tag name="KSO_WM_UNIT_ID" val="diagram20187653_6*l_h_a*1_4_1"/>
  <p:tag name="KSO_WM_UNIT_LAYERLEVEL" val="1_1_1"/>
  <p:tag name="KSO_WM_UNIT_VALUE" val="7"/>
  <p:tag name="KSO_WM_UNIT_HIGHLIGHT" val="0"/>
  <p:tag name="KSO_WM_UNIT_COMPATIBLE" val="0"/>
  <p:tag name="KSO_WM_BEAUTIFY_FLAG" val="#wm#"/>
  <p:tag name="KSO_WM_TAG_VERSION" val="1.0"/>
  <p:tag name="KSO_WM_DIAGRAM_GROUP_CODE" val="l1-1"/>
  <p:tag name="KSO_WM_UNIT_PRESET_TEXT" val="添加标题"/>
  <p:tag name="KSO_WM_UNIT_ISCONTENTSTITLE" val="0"/>
  <p:tag name="KSO_WM_UNIT_USESOURCEFORMAT_APPLY" val="1"/>
</p:tagLst>
</file>

<file path=ppt/tags/tag141.xml><?xml version="1.0" encoding="utf-8"?>
<p:tagLst xmlns:p="http://schemas.openxmlformats.org/presentationml/2006/main">
  <p:tag name="KSO_WM_TEMPLATE_CATEGORY" val="diagram"/>
  <p:tag name="KSO_WM_TEMPLATE_INDEX" val="20187653"/>
  <p:tag name="KSO_WM_UNIT_TYPE" val="l_h_i"/>
  <p:tag name="KSO_WM_UNIT_INDEX" val="1_1_1"/>
  <p:tag name="KSO_WM_UNIT_ID" val="diagram20187653_6*l_h_i*1_1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TEMPLATE_CATEGORY" val="diagram"/>
  <p:tag name="KSO_WM_TEMPLATE_INDEX" val="20187653"/>
  <p:tag name="KSO_WM_UNIT_TYPE" val="l_h_i"/>
  <p:tag name="KSO_WM_UNIT_INDEX" val="1_1_2"/>
  <p:tag name="KSO_WM_UNIT_ID" val="diagram20187653_6*l_h_i*1_1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TEMPLATE_CATEGORY" val="diagram"/>
  <p:tag name="KSO_WM_TEMPLATE_INDEX" val="20187653"/>
  <p:tag name="KSO_WM_UNIT_TYPE" val="l_h_i"/>
  <p:tag name="KSO_WM_UNIT_INDEX" val="1_1_3"/>
  <p:tag name="KSO_WM_UNIT_ID" val="diagram20187653_6*l_h_i*1_1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44.xml><?xml version="1.0" encoding="utf-8"?>
<p:tagLst xmlns:p="http://schemas.openxmlformats.org/presentationml/2006/main">
  <p:tag name="KSO_WM_TEMPLATE_CATEGORY" val="diagram"/>
  <p:tag name="KSO_WM_TEMPLATE_INDEX" val="20187653"/>
  <p:tag name="KSO_WM_UNIT_TYPE" val="l_h_f"/>
  <p:tag name="KSO_WM_UNIT_INDEX" val="1_1_1"/>
  <p:tag name="KSO_WM_UNIT_ID" val="diagram20187653_6*l_h_f*1_1_1"/>
  <p:tag name="KSO_WM_UNIT_LAYERLEVEL" val="1_1_1"/>
  <p:tag name="KSO_WM_UNIT_VALUE" val="7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45.xml><?xml version="1.0" encoding="utf-8"?>
<p:tagLst xmlns:p="http://schemas.openxmlformats.org/presentationml/2006/main">
  <p:tag name="KSO_WM_TEMPLATE_CATEGORY" val="diagram"/>
  <p:tag name="KSO_WM_TEMPLATE_INDEX" val="20187653"/>
  <p:tag name="KSO_WM_UNIT_TYPE" val="l_h_a"/>
  <p:tag name="KSO_WM_UNIT_INDEX" val="1_1_1"/>
  <p:tag name="KSO_WM_UNIT_ID" val="diagram20187653_6*l_h_a*1_1_1"/>
  <p:tag name="KSO_WM_UNIT_LAYERLEVEL" val="1_1_1"/>
  <p:tag name="KSO_WM_UNIT_VALUE" val="8"/>
  <p:tag name="KSO_WM_UNIT_HIGHLIGHT" val="0"/>
  <p:tag name="KSO_WM_UNIT_COMPATIBLE" val="0"/>
  <p:tag name="KSO_WM_BEAUTIFY_FLAG" val="#wm#"/>
  <p:tag name="KSO_WM_TAG_VERSION" val="1.0"/>
  <p:tag name="KSO_WM_DIAGRAM_GROUP_CODE" val="l1-1"/>
  <p:tag name="KSO_WM_UNIT_PRESET_TEXT" val="添加标题"/>
  <p:tag name="KSO_WM_UNIT_ISCONTENTSTITLE" val="0"/>
  <p:tag name="KSO_WM_UNIT_USESOURCEFORMAT_APPLY" val="1"/>
</p:tagLst>
</file>

<file path=ppt/tags/tag146.xml><?xml version="1.0" encoding="utf-8"?>
<p:tagLst xmlns:p="http://schemas.openxmlformats.org/presentationml/2006/main">
  <p:tag name="KSO_WM_TEMPLATE_CATEGORY" val="diagram"/>
  <p:tag name="KSO_WM_TEMPLATE_INDEX" val="20187653"/>
  <p:tag name="KSO_WM_UNIT_TYPE" val="l_h_i"/>
  <p:tag name="KSO_WM_UNIT_INDEX" val="1_2_1"/>
  <p:tag name="KSO_WM_UNIT_ID" val="diagram20187653_6*l_h_i*1_2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147.xml><?xml version="1.0" encoding="utf-8"?>
<p:tagLst xmlns:p="http://schemas.openxmlformats.org/presentationml/2006/main">
  <p:tag name="KSO_WM_TEMPLATE_CATEGORY" val="diagram"/>
  <p:tag name="KSO_WM_TEMPLATE_INDEX" val="20187653"/>
  <p:tag name="KSO_WM_UNIT_TYPE" val="l_h_i"/>
  <p:tag name="KSO_WM_UNIT_INDEX" val="1_2_2"/>
  <p:tag name="KSO_WM_UNIT_ID" val="diagram20187653_6*l_h_i*1_2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148.xml><?xml version="1.0" encoding="utf-8"?>
<p:tagLst xmlns:p="http://schemas.openxmlformats.org/presentationml/2006/main">
  <p:tag name="KSO_WM_TEMPLATE_CATEGORY" val="diagram"/>
  <p:tag name="KSO_WM_TEMPLATE_INDEX" val="20187653"/>
  <p:tag name="KSO_WM_UNIT_TYPE" val="l_h_i"/>
  <p:tag name="KSO_WM_UNIT_INDEX" val="1_2_3"/>
  <p:tag name="KSO_WM_UNIT_ID" val="diagram20187653_6*l_h_i*1_2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149.xml><?xml version="1.0" encoding="utf-8"?>
<p:tagLst xmlns:p="http://schemas.openxmlformats.org/presentationml/2006/main">
  <p:tag name="KSO_WM_TEMPLATE_CATEGORY" val="diagram"/>
  <p:tag name="KSO_WM_TEMPLATE_INDEX" val="20187653"/>
  <p:tag name="KSO_WM_UNIT_TYPE" val="l_h_f"/>
  <p:tag name="KSO_WM_UNIT_INDEX" val="1_2_1"/>
  <p:tag name="KSO_WM_UNIT_ID" val="diagram20187653_6*l_h_f*1_2_1"/>
  <p:tag name="KSO_WM_UNIT_LAYERLEVEL" val="1_1_1"/>
  <p:tag name="KSO_WM_UNIT_VALUE" val="7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h_f"/>
  <p:tag name="KSO_WM_UNIT_INDEX" val="1_2_1"/>
  <p:tag name="KSO_WM_UNIT_ID" val="diagram160080_4*l_h_f*1_2_1"/>
  <p:tag name="KSO_WM_UNIT_CLEAR" val="1"/>
  <p:tag name="KSO_WM_UNIT_LAYERLEVEL" val="1_1_1"/>
  <p:tag name="KSO_WM_UNIT_VALUE" val="36"/>
  <p:tag name="KSO_WM_UNIT_HIGHLIGHT" val="0"/>
  <p:tag name="KSO_WM_UNIT_COMPATIBLE" val="0"/>
  <p:tag name="KSO_WM_UNIT_PRESET_TEXT_INDEX" val="4"/>
  <p:tag name="KSO_WM_UNIT_PRESET_TEXT_LEN" val="30"/>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6"/>
  <p:tag name="KSO_WM_UNIT_TEXT_FILL_TYPE" val="1"/>
  <p:tag name="KSO_WM_UNIT_USESOURCEFORMAT_APPLY" val="0"/>
</p:tagLst>
</file>

<file path=ppt/tags/tag150.xml><?xml version="1.0" encoding="utf-8"?>
<p:tagLst xmlns:p="http://schemas.openxmlformats.org/presentationml/2006/main">
  <p:tag name="KSO_WM_TEMPLATE_CATEGORY" val="diagram"/>
  <p:tag name="KSO_WM_TEMPLATE_INDEX" val="20187653"/>
  <p:tag name="KSO_WM_UNIT_TYPE" val="l_h_a"/>
  <p:tag name="KSO_WM_UNIT_INDEX" val="1_2_1"/>
  <p:tag name="KSO_WM_UNIT_ID" val="diagram20187653_6*l_h_a*1_2_1"/>
  <p:tag name="KSO_WM_UNIT_LAYERLEVEL" val="1_1_1"/>
  <p:tag name="KSO_WM_UNIT_VALUE" val="8"/>
  <p:tag name="KSO_WM_UNIT_HIGHLIGHT" val="0"/>
  <p:tag name="KSO_WM_UNIT_COMPATIBLE" val="0"/>
  <p:tag name="KSO_WM_BEAUTIFY_FLAG" val="#wm#"/>
  <p:tag name="KSO_WM_TAG_VERSION" val="1.0"/>
  <p:tag name="KSO_WM_DIAGRAM_GROUP_CODE" val="l1-1"/>
  <p:tag name="KSO_WM_UNIT_PRESET_TEXT" val="添加标题"/>
  <p:tag name="KSO_WM_UNIT_ISCONTENTSTITLE" val="0"/>
  <p:tag name="KSO_WM_UNIT_USESOURCEFORMAT_APPLY" val="1"/>
</p:tagLst>
</file>

<file path=ppt/tags/tag151.xml><?xml version="1.0" encoding="utf-8"?>
<p:tagLst xmlns:p="http://schemas.openxmlformats.org/presentationml/2006/main">
  <p:tag name="KSO_WM_TEMPLATE_CATEGORY" val="diagram"/>
  <p:tag name="KSO_WM_TEMPLATE_INDEX" val="20187653"/>
  <p:tag name="KSO_WM_UNIT_TYPE" val="l_h_i"/>
  <p:tag name="KSO_WM_UNIT_INDEX" val="1_3_1"/>
  <p:tag name="KSO_WM_UNIT_ID" val="diagram20187653_6*l_h_i*1_3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152.xml><?xml version="1.0" encoding="utf-8"?>
<p:tagLst xmlns:p="http://schemas.openxmlformats.org/presentationml/2006/main">
  <p:tag name="KSO_WM_TEMPLATE_CATEGORY" val="diagram"/>
  <p:tag name="KSO_WM_TEMPLATE_INDEX" val="20187653"/>
  <p:tag name="KSO_WM_UNIT_TYPE" val="l_h_i"/>
  <p:tag name="KSO_WM_UNIT_INDEX" val="1_3_2"/>
  <p:tag name="KSO_WM_UNIT_ID" val="diagram20187653_6*l_h_i*1_3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153.xml><?xml version="1.0" encoding="utf-8"?>
<p:tagLst xmlns:p="http://schemas.openxmlformats.org/presentationml/2006/main">
  <p:tag name="KSO_WM_TEMPLATE_CATEGORY" val="diagram"/>
  <p:tag name="KSO_WM_TEMPLATE_INDEX" val="20187653"/>
  <p:tag name="KSO_WM_UNIT_TYPE" val="l_h_i"/>
  <p:tag name="KSO_WM_UNIT_INDEX" val="1_3_3"/>
  <p:tag name="KSO_WM_UNIT_ID" val="diagram20187653_6*l_h_i*1_3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154.xml><?xml version="1.0" encoding="utf-8"?>
<p:tagLst xmlns:p="http://schemas.openxmlformats.org/presentationml/2006/main">
  <p:tag name="KSO_WM_TEMPLATE_CATEGORY" val="diagram"/>
  <p:tag name="KSO_WM_TEMPLATE_INDEX" val="20187653"/>
  <p:tag name="KSO_WM_UNIT_TYPE" val="l_h_f"/>
  <p:tag name="KSO_WM_UNIT_INDEX" val="1_3_1"/>
  <p:tag name="KSO_WM_UNIT_ID" val="diagram20187653_6*l_h_f*1_3_1"/>
  <p:tag name="KSO_WM_UNIT_LAYERLEVEL" val="1_1_1"/>
  <p:tag name="KSO_WM_UNIT_VALUE" val="7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55.xml><?xml version="1.0" encoding="utf-8"?>
<p:tagLst xmlns:p="http://schemas.openxmlformats.org/presentationml/2006/main">
  <p:tag name="KSO_WM_TEMPLATE_CATEGORY" val="diagram"/>
  <p:tag name="KSO_WM_TEMPLATE_INDEX" val="20187653"/>
  <p:tag name="KSO_WM_UNIT_TYPE" val="l_h_a"/>
  <p:tag name="KSO_WM_UNIT_INDEX" val="1_3_1"/>
  <p:tag name="KSO_WM_UNIT_ID" val="diagram20187653_6*l_h_a*1_3_1"/>
  <p:tag name="KSO_WM_UNIT_LAYERLEVEL" val="1_1_1"/>
  <p:tag name="KSO_WM_UNIT_VALUE" val="9"/>
  <p:tag name="KSO_WM_UNIT_HIGHLIGHT" val="0"/>
  <p:tag name="KSO_WM_UNIT_COMPATIBLE" val="0"/>
  <p:tag name="KSO_WM_BEAUTIFY_FLAG" val="#wm#"/>
  <p:tag name="KSO_WM_TAG_VERSION" val="1.0"/>
  <p:tag name="KSO_WM_DIAGRAM_GROUP_CODE" val="l1-1"/>
  <p:tag name="KSO_WM_UNIT_PRESET_TEXT" val="添加标题"/>
  <p:tag name="KSO_WM_UNIT_ISCONTENTSTITLE" val="0"/>
  <p:tag name="KSO_WM_UNIT_USESOURCEFORMAT_APPLY" val="1"/>
</p:tagLst>
</file>

<file path=ppt/tags/tag156.xml><?xml version="1.0" encoding="utf-8"?>
<p:tagLst xmlns:p="http://schemas.openxmlformats.org/presentationml/2006/main">
  <p:tag name="KSO_WM_TEMPLATE_CATEGORY" val="diagram"/>
  <p:tag name="KSO_WM_TEMPLATE_INDEX" val="20187653"/>
  <p:tag name="KSO_WM_UNIT_TYPE" val="l_h_i"/>
  <p:tag name="KSO_WM_UNIT_INDEX" val="1_4_1"/>
  <p:tag name="KSO_WM_UNIT_ID" val="diagram20187653_6*l_h_i*1_4_1"/>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157.xml><?xml version="1.0" encoding="utf-8"?>
<p:tagLst xmlns:p="http://schemas.openxmlformats.org/presentationml/2006/main">
  <p:tag name="KSO_WM_TEMPLATE_CATEGORY" val="diagram"/>
  <p:tag name="KSO_WM_TEMPLATE_INDEX" val="20187653"/>
  <p:tag name="KSO_WM_UNIT_TYPE" val="l_h_i"/>
  <p:tag name="KSO_WM_UNIT_INDEX" val="1_4_2"/>
  <p:tag name="KSO_WM_UNIT_ID" val="diagram20187653_6*l_h_i*1_4_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158.xml><?xml version="1.0" encoding="utf-8"?>
<p:tagLst xmlns:p="http://schemas.openxmlformats.org/presentationml/2006/main">
  <p:tag name="KSO_WM_TEMPLATE_CATEGORY" val="diagram"/>
  <p:tag name="KSO_WM_TEMPLATE_INDEX" val="20187653"/>
  <p:tag name="KSO_WM_UNIT_TYPE" val="l_h_i"/>
  <p:tag name="KSO_WM_UNIT_INDEX" val="1_4_3"/>
  <p:tag name="KSO_WM_UNIT_ID" val="diagram20187653_6*l_h_i*1_4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159.xml><?xml version="1.0" encoding="utf-8"?>
<p:tagLst xmlns:p="http://schemas.openxmlformats.org/presentationml/2006/main">
  <p:tag name="KSO_WM_TEMPLATE_CATEGORY" val="diagram"/>
  <p:tag name="KSO_WM_TEMPLATE_INDEX" val="20187653"/>
  <p:tag name="KSO_WM_UNIT_TYPE" val="l_h_f"/>
  <p:tag name="KSO_WM_UNIT_INDEX" val="1_4_1"/>
  <p:tag name="KSO_WM_UNIT_ID" val="diagram20187653_6*l_h_f*1_4_1"/>
  <p:tag name="KSO_WM_UNIT_LAYERLEVEL" val="1_1_1"/>
  <p:tag name="KSO_WM_UNIT_VALUE" val="7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i"/>
  <p:tag name="KSO_WM_UNIT_INDEX" val="1_2"/>
  <p:tag name="KSO_WM_UNIT_ID" val="diagram160080_4*l_i*1_2"/>
  <p:tag name="KSO_WM_UNIT_CLEAR" val="1"/>
  <p:tag name="KSO_WM_UNIT_LAYERLEVEL" val="1_1"/>
  <p:tag name="KSO_WM_DIAGRAM_GROUP_CODE" val="l1-1"/>
  <p:tag name="KSO_WM_UNIT_FILL_FORE_SCHEMECOLOR_INDEX" val="6"/>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160.xml><?xml version="1.0" encoding="utf-8"?>
<p:tagLst xmlns:p="http://schemas.openxmlformats.org/presentationml/2006/main">
  <p:tag name="KSO_WM_TEMPLATE_CATEGORY" val="diagram"/>
  <p:tag name="KSO_WM_TEMPLATE_INDEX" val="20187653"/>
  <p:tag name="KSO_WM_UNIT_TYPE" val="l_h_a"/>
  <p:tag name="KSO_WM_UNIT_INDEX" val="1_4_1"/>
  <p:tag name="KSO_WM_UNIT_ID" val="diagram20187653_6*l_h_a*1_4_1"/>
  <p:tag name="KSO_WM_UNIT_LAYERLEVEL" val="1_1_1"/>
  <p:tag name="KSO_WM_UNIT_VALUE" val="7"/>
  <p:tag name="KSO_WM_UNIT_HIGHLIGHT" val="0"/>
  <p:tag name="KSO_WM_UNIT_COMPATIBLE" val="0"/>
  <p:tag name="KSO_WM_BEAUTIFY_FLAG" val="#wm#"/>
  <p:tag name="KSO_WM_TAG_VERSION" val="1.0"/>
  <p:tag name="KSO_WM_DIAGRAM_GROUP_CODE" val="l1-1"/>
  <p:tag name="KSO_WM_UNIT_PRESET_TEXT" val="添加标题"/>
  <p:tag name="KSO_WM_UNIT_ISCONTENTSTITLE" val="0"/>
  <p:tag name="KSO_WM_UNIT_USESOURCEFORMAT_APPLY" val="1"/>
</p:tagLst>
</file>

<file path=ppt/tags/tag161.xml><?xml version="1.0" encoding="utf-8"?>
<p:tagLst xmlns:p="http://schemas.openxmlformats.org/presentationml/2006/main">
  <p:tag name="ISLIDE.VECTOR" val="#569073;#569068;"/>
</p:tagLst>
</file>

<file path=ppt/tags/tag162.xml><?xml version="1.0" encoding="utf-8"?>
<p:tagLst xmlns:p="http://schemas.openxmlformats.org/presentationml/2006/main">
  <p:tag name="PA" val="v4.3.3"/>
</p:tagLst>
</file>

<file path=ppt/tags/tag163.xml><?xml version="1.0" encoding="utf-8"?>
<p:tagLst xmlns:p="http://schemas.openxmlformats.org/presentationml/2006/main">
  <p:tag name="KSO_WM_SLIDE_ITEM_CNT" val="3"/>
</p:tagLst>
</file>

<file path=ppt/tags/tag164.xml><?xml version="1.0" encoding="utf-8"?>
<p:tagLst xmlns:p="http://schemas.openxmlformats.org/presentationml/2006/main">
  <p:tag name="PA" val="v4.3.3"/>
</p:tagLst>
</file>

<file path=ppt/tags/tag165.xml><?xml version="1.0" encoding="utf-8"?>
<p:tagLst xmlns:p="http://schemas.openxmlformats.org/presentationml/2006/main">
  <p:tag name="KSO_WM_SLIDE_ITEM_CNT" val="3"/>
</p:tagLst>
</file>

<file path=ppt/tags/tag166.xml><?xml version="1.0" encoding="utf-8"?>
<p:tagLst xmlns:p="http://schemas.openxmlformats.org/presentationml/2006/main">
  <p:tag name="PA" val="v4.3.3"/>
</p:tagLst>
</file>

<file path=ppt/tags/tag167.xml><?xml version="1.0" encoding="utf-8"?>
<p:tagLst xmlns:p="http://schemas.openxmlformats.org/presentationml/2006/main">
  <p:tag name="KSO_WM_SLIDE_ITEM_CNT" val="3"/>
</p:tagLst>
</file>

<file path=ppt/tags/tag168.xml><?xml version="1.0" encoding="utf-8"?>
<p:tagLst xmlns:p="http://schemas.openxmlformats.org/presentationml/2006/main">
  <p:tag name="PA" val="v4.3.3"/>
</p:tagLst>
</file>

<file path=ppt/tags/tag169.xml><?xml version="1.0" encoding="utf-8"?>
<p:tagLst xmlns:p="http://schemas.openxmlformats.org/presentationml/2006/main">
  <p:tag name="KSO_WM_SLIDE_ITEM_CNT" val="3"/>
</p:tagLst>
</file>

<file path=ppt/tags/tag17.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h_a"/>
  <p:tag name="KSO_WM_UNIT_INDEX" val="1_4_1"/>
  <p:tag name="KSO_WM_UNIT_ID" val="diagram160080_4*l_h_a*1_4_1"/>
  <p:tag name="KSO_WM_UNIT_CLEAR" val="1"/>
  <p:tag name="KSO_WM_UNIT_LAYERLEVEL" val="1_1_1"/>
  <p:tag name="KSO_WM_UNIT_VALUE" val="10"/>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 name="KSO_WM_UNIT_USESOURCEFORMAT_APPLY" val="0"/>
</p:tagLst>
</file>

<file path=ppt/tags/tag170.xml><?xml version="1.0" encoding="utf-8"?>
<p:tagLst xmlns:p="http://schemas.openxmlformats.org/presentationml/2006/main">
  <p:tag name="PA" val="v4.3.3"/>
</p:tagLst>
</file>

<file path=ppt/tags/tag171.xml><?xml version="1.0" encoding="utf-8"?>
<p:tagLst xmlns:p="http://schemas.openxmlformats.org/presentationml/2006/main">
  <p:tag name="KSO_WM_SLIDE_ITEM_CNT" val="3"/>
</p:tagLst>
</file>

<file path=ppt/tags/tag172.xml><?xml version="1.0" encoding="utf-8"?>
<p:tagLst xmlns:p="http://schemas.openxmlformats.org/presentationml/2006/main">
  <p:tag name="PA" val="v4.3.3"/>
</p:tagLst>
</file>

<file path=ppt/tags/tag173.xml><?xml version="1.0" encoding="utf-8"?>
<p:tagLst xmlns:p="http://schemas.openxmlformats.org/presentationml/2006/main">
  <p:tag name="KSO_WM_SLIDE_ITEM_CNT" val="3"/>
</p:tagLst>
</file>

<file path=ppt/tags/tag174.xml><?xml version="1.0" encoding="utf-8"?>
<p:tagLst xmlns:p="http://schemas.openxmlformats.org/presentationml/2006/main">
  <p:tag name="PA" val="v4.3.3"/>
</p:tagLst>
</file>

<file path=ppt/tags/tag175.xml><?xml version="1.0" encoding="utf-8"?>
<p:tagLst xmlns:p="http://schemas.openxmlformats.org/presentationml/2006/main">
  <p:tag name="PA" val="v5.2.9"/>
</p:tagLst>
</file>

<file path=ppt/tags/tag176.xml><?xml version="1.0" encoding="utf-8"?>
<p:tagLst xmlns:p="http://schemas.openxmlformats.org/presentationml/2006/main">
  <p:tag name="KSO_WM_SLIDE_ITEM_CNT" val="3"/>
</p:tagLst>
</file>

<file path=ppt/tags/tag177.xml><?xml version="1.0" encoding="utf-8"?>
<p:tagLst xmlns:p="http://schemas.openxmlformats.org/presentationml/2006/main">
  <p:tag name="PA" val="v4.3.3"/>
</p:tagLst>
</file>

<file path=ppt/tags/tag178.xml><?xml version="1.0" encoding="utf-8"?>
<p:tagLst xmlns:p="http://schemas.openxmlformats.org/presentationml/2006/main">
  <p:tag name="KSO_WM_SLIDE_ITEM_CNT" val="3"/>
</p:tagLst>
</file>

<file path=ppt/tags/tag179.xml><?xml version="1.0" encoding="utf-8"?>
<p:tagLst xmlns:p="http://schemas.openxmlformats.org/presentationml/2006/main">
  <p:tag name="PA" val="v4.3.3"/>
</p:tagLst>
</file>

<file path=ppt/tags/tag18.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h_f"/>
  <p:tag name="KSO_WM_UNIT_INDEX" val="1_4_1"/>
  <p:tag name="KSO_WM_UNIT_ID" val="diagram160080_4*l_h_f*1_4_1"/>
  <p:tag name="KSO_WM_UNIT_CLEAR" val="1"/>
  <p:tag name="KSO_WM_UNIT_LAYERLEVEL" val="1_1_1"/>
  <p:tag name="KSO_WM_UNIT_VALUE" val="36"/>
  <p:tag name="KSO_WM_UNIT_HIGHLIGHT" val="0"/>
  <p:tag name="KSO_WM_UNIT_COMPATIBLE" val="0"/>
  <p:tag name="KSO_WM_UNIT_PRESET_TEXT_INDEX" val="4"/>
  <p:tag name="KSO_WM_UNIT_PRESET_TEXT_LEN" val="30"/>
  <p:tag name="KSO_WM_DIAGRAM_GROUP_CODE" val="l1-1"/>
  <p:tag name="KSO_WM_UNIT_FILL_FORE_SCHEMECOLOR_INDEX" val="14"/>
  <p:tag name="KSO_WM_UNIT_FILL_TYPE" val="1"/>
  <p:tag name="KSO_WM_UNIT_LINE_FORE_SCHEMECOLOR_INDEX" val="5"/>
  <p:tag name="KSO_WM_UNIT_LINE_FILL_TYPE" val="2"/>
  <p:tag name="KSO_WM_UNIT_TEXT_FILL_FORE_SCHEMECOLOR_INDEX" val="5"/>
  <p:tag name="KSO_WM_UNIT_TEXT_FILL_TYPE" val="1"/>
  <p:tag name="KSO_WM_UNIT_USESOURCEFORMAT_APPLY" val="0"/>
</p:tagLst>
</file>

<file path=ppt/tags/tag180.xml><?xml version="1.0" encoding="utf-8"?>
<p:tagLst xmlns:p="http://schemas.openxmlformats.org/presentationml/2006/main">
  <p:tag name="KSO_WM_SLIDE_ITEM_CNT" val="3"/>
</p:tagLst>
</file>

<file path=ppt/tags/tag181.xml><?xml version="1.0" encoding="utf-8"?>
<p:tagLst xmlns:p="http://schemas.openxmlformats.org/presentationml/2006/main">
  <p:tag name="PA" val="v4.3.3"/>
</p:tagLst>
</file>

<file path=ppt/tags/tag182.xml><?xml version="1.0" encoding="utf-8"?>
<p:tagLst xmlns:p="http://schemas.openxmlformats.org/presentationml/2006/main">
  <p:tag name="KSO_WM_SLIDE_ITEM_CNT" val="3"/>
</p:tagLst>
</file>

<file path=ppt/tags/tag183.xml><?xml version="1.0" encoding="utf-8"?>
<p:tagLst xmlns:p="http://schemas.openxmlformats.org/presentationml/2006/main">
  <p:tag name="PA" val="v4.3.3"/>
</p:tagLst>
</file>

<file path=ppt/tags/tag184.xml><?xml version="1.0" encoding="utf-8"?>
<p:tagLst xmlns:p="http://schemas.openxmlformats.org/presentationml/2006/main">
  <p:tag name="KSO_WM_SLIDE_ITEM_CNT" val="3"/>
</p:tagLst>
</file>

<file path=ppt/tags/tag185.xml><?xml version="1.0" encoding="utf-8"?>
<p:tagLst xmlns:p="http://schemas.openxmlformats.org/presentationml/2006/main">
  <p:tag name="PA" val="v4.3.3"/>
</p:tagLst>
</file>

<file path=ppt/tags/tag186.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0"/>
  <p:tag name="KSO_WM_UNIT_ID" val="diagram20187846_2*l_h_i*1_1_10"/>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UNIT_HIGHLIGHT" val="0"/>
  <p:tag name="KSO_WM_UNIT_COMPATIBLE" val="0"/>
  <p:tag name="KSO_WM_DIAGRAM_GROUP_CODE" val="l1-1"/>
  <p:tag name="KSO_WM_UNIT_TYPE" val="l_h_i"/>
  <p:tag name="KSO_WM_UNIT_INDEX" val="1_1_8"/>
  <p:tag name="KSO_WM_UNIT_ID" val="diagram20187846_2*l_h_i*1_1_8"/>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UNIT_HIGHLIGHT" val="0"/>
  <p:tag name="KSO_WM_UNIT_COMPATIBLE" val="0"/>
  <p:tag name="KSO_WM_DIAGRAM_GROUP_CODE" val="l1-1"/>
  <p:tag name="KSO_WM_UNIT_TYPE" val="l_h_i"/>
  <p:tag name="KSO_WM_UNIT_INDEX" val="1_1_7"/>
  <p:tag name="KSO_WM_UNIT_ID" val="diagram20187846_2*l_h_i*1_1_7"/>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UNIT_HIGHLIGHT" val="0"/>
  <p:tag name="KSO_WM_UNIT_COMPATIBLE" val="0"/>
  <p:tag name="KSO_WM_DIAGRAM_GROUP_CODE" val="l1-1"/>
  <p:tag name="KSO_WM_UNIT_TYPE" val="l_h_i"/>
  <p:tag name="KSO_WM_UNIT_INDEX" val="1_1_6"/>
  <p:tag name="KSO_WM_UNIT_ID" val="diagram20187846_2*l_h_i*1_1_6"/>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i"/>
  <p:tag name="KSO_WM_UNIT_INDEX" val="1_4"/>
  <p:tag name="KSO_WM_UNIT_ID" val="diagram160080_4*l_i*1_4"/>
  <p:tag name="KSO_WM_UNIT_CLEAR" val="1"/>
  <p:tag name="KSO_WM_UNIT_LAYERLEVEL" val="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190.xml><?xml version="1.0" encoding="utf-8"?>
<p:tagLst xmlns:p="http://schemas.openxmlformats.org/presentationml/2006/main">
  <p:tag name="KSO_WM_UNIT_HIGHLIGHT" val="0"/>
  <p:tag name="KSO_WM_UNIT_COMPATIBLE" val="0"/>
  <p:tag name="KSO_WM_DIAGRAM_GROUP_CODE" val="l1-1"/>
  <p:tag name="KSO_WM_UNIT_TYPE" val="l_h_i"/>
  <p:tag name="KSO_WM_UNIT_INDEX" val="1_2_7"/>
  <p:tag name="KSO_WM_UNIT_ID" val="diagram20187846_2*l_h_i*1_2_7"/>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UNIT_HIGHLIGHT" val="0"/>
  <p:tag name="KSO_WM_UNIT_COMPATIBLE" val="0"/>
  <p:tag name="KSO_WM_DIAGRAM_GROUP_CODE" val="l1-1"/>
  <p:tag name="KSO_WM_UNIT_TYPE" val="l_h_i"/>
  <p:tag name="KSO_WM_UNIT_INDEX" val="1_2_6"/>
  <p:tag name="KSO_WM_UNIT_ID" val="diagram20187846_2*l_h_i*1_2_6"/>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9"/>
  <p:tag name="KSO_WM_UNIT_FILL_TYPE" val="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UNIT_HIGHLIGHT" val="0"/>
  <p:tag name="KSO_WM_UNIT_COMPATIBLE" val="0"/>
  <p:tag name="KSO_WM_DIAGRAM_GROUP_CODE" val="l1-1"/>
  <p:tag name="KSO_WM_UNIT_TYPE" val="l_h_i"/>
  <p:tag name="KSO_WM_UNIT_INDEX" val="1_2_5"/>
  <p:tag name="KSO_WM_UNIT_ID" val="diagram20187846_2*l_h_i*1_2_5"/>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UNIT_HIGHLIGHT" val="0"/>
  <p:tag name="KSO_WM_UNIT_COMPATIBLE" val="0"/>
  <p:tag name="KSO_WM_DIAGRAM_GROUP_CODE" val="l1-1"/>
  <p:tag name="KSO_WM_UNIT_TYPE" val="l_h_i"/>
  <p:tag name="KSO_WM_UNIT_INDEX" val="1_2_4"/>
  <p:tag name="KSO_WM_UNIT_ID" val="diagram20187846_2*l_h_i*1_2_4"/>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UNIT_HIGHLIGHT" val="0"/>
  <p:tag name="KSO_WM_UNIT_COMPATIBLE" val="0"/>
  <p:tag name="KSO_WM_DIAGRAM_GROUP_CODE" val="l1-1"/>
  <p:tag name="KSO_WM_UNIT_TYPE" val="l_h_i"/>
  <p:tag name="KSO_WM_UNIT_INDEX" val="1_1_5"/>
  <p:tag name="KSO_WM_UNIT_ID" val="diagram20187846_2*l_h_i*1_1_5"/>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UNIT_HIGHLIGHT" val="0"/>
  <p:tag name="KSO_WM_UNIT_COMPATIBLE" val="0"/>
  <p:tag name="KSO_WM_DIAGRAM_GROUP_CODE" val="l1-1"/>
  <p:tag name="KSO_WM_UNIT_TYPE" val="l_h_i"/>
  <p:tag name="KSO_WM_UNIT_INDEX" val="1_1_4"/>
  <p:tag name="KSO_WM_UNIT_ID" val="diagram20187846_2*l_h_i*1_1_4"/>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UNIT_HIGHLIGHT" val="0"/>
  <p:tag name="KSO_WM_UNIT_COMPATIBLE" val="0"/>
  <p:tag name="KSO_WM_DIAGRAM_GROUP_CODE" val="l1-1"/>
  <p:tag name="KSO_WM_UNIT_TYPE" val="l_h_i"/>
  <p:tag name="KSO_WM_UNIT_INDEX" val="1_1_3"/>
  <p:tag name="KSO_WM_UNIT_ID" val="diagram20187846_2*l_h_i*1_1_3"/>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diagram20187846_2*l_h_i*1_1_2"/>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
  <p:tag name="KSO_WM_UNIT_ID" val="diagram20187846_2*l_h_i*1_1_1"/>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UNIT_HIGHLIGHT" val="0"/>
  <p:tag name="KSO_WM_UNIT_COMPATIBLE" val="0"/>
  <p:tag name="KSO_WM_DIAGRAM_GROUP_CODE" val="l1-1"/>
  <p:tag name="KSO_WM_UNIT_TYPE" val="l_h_i"/>
  <p:tag name="KSO_WM_UNIT_INDEX" val="1_1_9"/>
  <p:tag name="KSO_WM_UNIT_ID" val="diagram20187846_2*l_h_i*1_1_9"/>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3.3"/>
</p:tagLst>
</file>

<file path=ppt/tags/tag20.xml><?xml version="1.0" encoding="utf-8"?>
<p:tagLst xmlns:p="http://schemas.openxmlformats.org/presentationml/2006/main">
  <p:tag name="PA" val="v4.3.3"/>
</p:tagLst>
</file>

<file path=ppt/tags/tag200.xml><?xml version="1.0" encoding="utf-8"?>
<p:tagLst xmlns:p="http://schemas.openxmlformats.org/presentationml/2006/main">
  <p:tag name="KSO_WM_UNIT_HIGHLIGHT" val="0"/>
  <p:tag name="KSO_WM_UNIT_COMPATIBLE" val="0"/>
  <p:tag name="KSO_WM_DIAGRAM_GROUP_CODE" val="l1-1"/>
  <p:tag name="KSO_WM_UNIT_TYPE" val="l_h_i"/>
  <p:tag name="KSO_WM_UNIT_INDEX" val="1_2_3"/>
  <p:tag name="KSO_WM_UNIT_ID" val="diagram20187846_2*l_h_i*1_2_3"/>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UNIT_HIGHLIGHT" val="0"/>
  <p:tag name="KSO_WM_UNIT_COMPATIBLE" val="0"/>
  <p:tag name="KSO_WM_DIAGRAM_GROUP_CODE" val="l1-1"/>
  <p:tag name="KSO_WM_UNIT_TYPE" val="l_h_i"/>
  <p:tag name="KSO_WM_UNIT_INDEX" val="1_2_2"/>
  <p:tag name="KSO_WM_UNIT_ID" val="diagram20187846_2*l_h_i*1_2_2"/>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UNIT_HIGHLIGHT" val="0"/>
  <p:tag name="KSO_WM_UNIT_COMPATIBLE" val="0"/>
  <p:tag name="KSO_WM_DIAGRAM_GROUP_CODE" val="l1-1"/>
  <p:tag name="KSO_WM_UNIT_TYPE" val="l_h_i"/>
  <p:tag name="KSO_WM_UNIT_INDEX" val="1_2_1"/>
  <p:tag name="KSO_WM_UNIT_ID" val="diagram20187846_2*l_h_i*1_2_1"/>
  <p:tag name="KSO_WM_TEMPLATE_CATEGORY" val="diagram"/>
  <p:tag name="KSO_WM_TEMPLATE_INDEX" val="20187846"/>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UNIT_ISCONTENTSTITLE" val="0"/>
  <p:tag name="KSO_WM_UNIT_VALUE" val="18"/>
  <p:tag name="KSO_WM_UNIT_HIGHLIGHT" val="0"/>
  <p:tag name="KSO_WM_UNIT_COMPATIBLE" val="0"/>
  <p:tag name="KSO_WM_DIAGRAM_GROUP_CODE" val="l1-1"/>
  <p:tag name="KSO_WM_UNIT_TYPE" val="l_h_a"/>
  <p:tag name="KSO_WM_UNIT_INDEX" val="1_1_1"/>
  <p:tag name="KSO_WM_UNIT_ID" val="diagram20187846_2*l_h_a*1_1_1"/>
  <p:tag name="KSO_WM_TEMPLATE_CATEGORY" val="diagram"/>
  <p:tag name="KSO_WM_TEMPLATE_INDEX" val="20187846"/>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14"/>
  <p:tag name="KSO_WM_UNIT_TEXT_FILL_TYPE" val="1"/>
  <p:tag name="KSO_WM_UNIT_USESOURCEFORMAT_APPLY" val="0"/>
</p:tagLst>
</file>

<file path=ppt/tags/tag204.xml><?xml version="1.0" encoding="utf-8"?>
<p:tagLst xmlns:p="http://schemas.openxmlformats.org/presentationml/2006/main">
  <p:tag name="KSO_WM_UNIT_ISCONTENTSTITLE" val="0"/>
  <p:tag name="KSO_WM_UNIT_VALUE" val="14"/>
  <p:tag name="KSO_WM_UNIT_HIGHLIGHT" val="0"/>
  <p:tag name="KSO_WM_UNIT_COMPATIBLE" val="0"/>
  <p:tag name="KSO_WM_DIAGRAM_GROUP_CODE" val="l1-1"/>
  <p:tag name="KSO_WM_UNIT_TYPE" val="l_h_a"/>
  <p:tag name="KSO_WM_UNIT_INDEX" val="1_2_1"/>
  <p:tag name="KSO_WM_UNIT_ID" val="diagram20187846_2*l_h_a*1_2_1"/>
  <p:tag name="KSO_WM_TEMPLATE_CATEGORY" val="diagram"/>
  <p:tag name="KSO_WM_TEMPLATE_INDEX" val="20187846"/>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14"/>
  <p:tag name="KSO_WM_UNIT_TEXT_FILL_TYPE" val="1"/>
  <p:tag name="KSO_WM_UNIT_USESOURCEFORMAT_APPLY" val="0"/>
</p:tagLst>
</file>

<file path=ppt/tags/tag205.xml><?xml version="1.0" encoding="utf-8"?>
<p:tagLst xmlns:p="http://schemas.openxmlformats.org/presentationml/2006/main">
  <p:tag name="KSO_WM_UNIT_VALUE" val="90"/>
  <p:tag name="KSO_WM_UNIT_HIGHLIGHT" val="0"/>
  <p:tag name="KSO_WM_UNIT_COMPATIBLE" val="0"/>
  <p:tag name="KSO_WM_DIAGRAM_GROUP_CODE" val="l1-1"/>
  <p:tag name="KSO_WM_UNIT_TYPE" val="f"/>
  <p:tag name="KSO_WM_UNIT_INDEX" val="1"/>
  <p:tag name="KSO_WM_UNIT_ID" val="diagram20187846_2*f*1"/>
  <p:tag name="KSO_WM_TEMPLATE_CATEGORY" val="diagram"/>
  <p:tag name="KSO_WM_TEMPLATE_INDEX" val="20187846"/>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
  <p:tag name="KSO_WM_UNIT_DIAGRAM_ISNUMVISUAL" val="0"/>
  <p:tag name="KSO_WM_UNIT_DIAGRAM_ISREFERUNIT" val="0"/>
  <p:tag name="KSO_WM_UNIT_NOCLEAR" val="0"/>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PA" val="v4.3.3"/>
</p:tagLst>
</file>

<file path=ppt/tags/tag207.xml><?xml version="1.0" encoding="utf-8"?>
<p:tagLst xmlns:p="http://schemas.openxmlformats.org/presentationml/2006/main">
  <p:tag name="PA" val="v4.3.3"/>
</p:tagLst>
</file>

<file path=ppt/tags/tag208.xml><?xml version="1.0" encoding="utf-8"?>
<p:tagLst xmlns:p="http://schemas.openxmlformats.org/presentationml/2006/main">
  <p:tag name="ISPRING_FIRST_PUBLISH" val="1"/>
  <p:tag name="ISPRING_PRESENTATION_TITLE" val="绿色职业生涯规划就业指导培训PPT模板"/>
</p:tagLst>
</file>

<file path=ppt/tags/tag21.xml><?xml version="1.0" encoding="utf-8"?>
<p:tagLst xmlns:p="http://schemas.openxmlformats.org/presentationml/2006/main">
  <p:tag name="PA" val="v4.3.3"/>
</p:tagLst>
</file>

<file path=ppt/tags/tag22.xml><?xml version="1.0" encoding="utf-8"?>
<p:tagLst xmlns:p="http://schemas.openxmlformats.org/presentationml/2006/main">
  <p:tag name="PA" val="v4.3.3"/>
</p:tagLst>
</file>

<file path=ppt/tags/tag23.xml><?xml version="1.0" encoding="utf-8"?>
<p:tagLst xmlns:p="http://schemas.openxmlformats.org/presentationml/2006/main">
  <p:tag name="PA" val="v4.3.3"/>
</p:tagLst>
</file>

<file path=ppt/tags/tag24.xml><?xml version="1.0" encoding="utf-8"?>
<p:tagLst xmlns:p="http://schemas.openxmlformats.org/presentationml/2006/main">
  <p:tag name="PA" val="v4.3.3"/>
</p:tagLst>
</file>

<file path=ppt/tags/tag25.xml><?xml version="1.0" encoding="utf-8"?>
<p:tagLst xmlns:p="http://schemas.openxmlformats.org/presentationml/2006/main">
  <p:tag name="PA" val="v4.3.3"/>
</p:tagLst>
</file>

<file path=ppt/tags/tag26.xml><?xml version="1.0" encoding="utf-8"?>
<p:tagLst xmlns:p="http://schemas.openxmlformats.org/presentationml/2006/main">
  <p:tag name="PA" val="v4.3.3"/>
</p:tagLst>
</file>

<file path=ppt/tags/tag27.xml><?xml version="1.0" encoding="utf-8"?>
<p:tagLst xmlns:p="http://schemas.openxmlformats.org/presentationml/2006/main">
  <p:tag name="PA" val="v4.3.3"/>
</p:tagLst>
</file>

<file path=ppt/tags/tag28.xml><?xml version="1.0" encoding="utf-8"?>
<p:tagLst xmlns:p="http://schemas.openxmlformats.org/presentationml/2006/main">
  <p:tag name="PA" val="v4.3.3"/>
</p:tagLst>
</file>

<file path=ppt/tags/tag29.xml><?xml version="1.0" encoding="utf-8"?>
<p:tagLst xmlns:p="http://schemas.openxmlformats.org/presentationml/2006/main">
  <p:tag name="KSO_WM_UNIT_TABLE_BEAUTIFY" val="smartTable{b41a5538-03b9-4add-8fc4-196e1d56e2bc}"/>
  <p:tag name="TABLE_ENDDRAG_ORIGIN_RECT" val="806*362"/>
  <p:tag name="TABLE_ENDDRAG_RECT" val="75*123*806*362"/>
</p:tagLst>
</file>

<file path=ppt/tags/tag3.xml><?xml version="1.0" encoding="utf-8"?>
<p:tagLst xmlns:p="http://schemas.openxmlformats.org/presentationml/2006/main">
  <p:tag name="PA" val="v4.3.3"/>
</p:tagLst>
</file>

<file path=ppt/tags/tag30.xml><?xml version="1.0" encoding="utf-8"?>
<p:tagLst xmlns:p="http://schemas.openxmlformats.org/presentationml/2006/main">
  <p:tag name="PA" val="v4.3.3"/>
</p:tagLst>
</file>

<file path=ppt/tags/tag31.xml><?xml version="1.0" encoding="utf-8"?>
<p:tagLst xmlns:p="http://schemas.openxmlformats.org/presentationml/2006/main">
  <p:tag name="KSO_WM_UNIT_TABLE_BEAUTIFY" val="smartTable{3ba0cf2a-965a-448f-858d-76c89527e7d8}"/>
  <p:tag name="TABLE_ENDDRAG_ORIGIN_RECT" val="801*379"/>
  <p:tag name="TABLE_ENDDRAG_RECT" val="78*127*801*379"/>
</p:tagLst>
</file>

<file path=ppt/tags/tag32.xml><?xml version="1.0" encoding="utf-8"?>
<p:tagLst xmlns:p="http://schemas.openxmlformats.org/presentationml/2006/main">
  <p:tag name="PA" val="v4.3.3"/>
</p:tagLst>
</file>

<file path=ppt/tags/tag33.xml><?xml version="1.0" encoding="utf-8"?>
<p:tagLst xmlns:p="http://schemas.openxmlformats.org/presentationml/2006/main">
  <p:tag name="ISLIDE.VECTOR" val="#569073;#569068;"/>
</p:tagLst>
</file>

<file path=ppt/tags/tag34.xml><?xml version="1.0" encoding="utf-8"?>
<p:tagLst xmlns:p="http://schemas.openxmlformats.org/presentationml/2006/main">
  <p:tag name="PA" val="v4.3.3"/>
</p:tagLst>
</file>

<file path=ppt/tags/tag35.xml><?xml version="1.0" encoding="utf-8"?>
<p:tagLst xmlns:p="http://schemas.openxmlformats.org/presentationml/2006/main">
  <p:tag name="KSO_WM_TAG_VERSION" val="1.0"/>
  <p:tag name="KSO_WM_BEAUTIFY_FLAG" val="#wm#"/>
  <p:tag name="KSO_WM_UNIT_TYPE" val="i"/>
  <p:tag name="KSO_WM_UNIT_ID" val="diagram20185310_1*i*1"/>
  <p:tag name="KSO_WM_TEMPLATE_CATEGORY" val="diagram"/>
  <p:tag name="KSO_WM_TEMPLATE_INDEX" val="20185310"/>
  <p:tag name="KSO_WM_UNIT_INDEX" val="1"/>
  <p:tag name="KSO_WM_UNIT_ADJUSTLAYOUT_ID" val="4"/>
</p:tagLst>
</file>

<file path=ppt/tags/tag36.xml><?xml version="1.0" encoding="utf-8"?>
<p:tagLst xmlns:p="http://schemas.openxmlformats.org/presentationml/2006/main">
  <p:tag name="PA" val="v4.3.3"/>
</p:tagLst>
</file>

<file path=ppt/tags/tag37.xml><?xml version="1.0" encoding="utf-8"?>
<p:tagLst xmlns:p="http://schemas.openxmlformats.org/presentationml/2006/main">
  <p:tag name="KSO_WM_TAG_VERSION" val="1.0"/>
  <p:tag name="KSO_WM_BEAUTIFY_FLAG" val="#wm#"/>
  <p:tag name="KSO_WM_TEMPLATE_CATEGORY" val="diagram"/>
  <p:tag name="KSO_WM_TEMPLATE_INDEX" val="160027"/>
  <p:tag name="KSO_WM_UNIT_TYPE" val="m_h_a"/>
  <p:tag name="KSO_WM_UNIT_INDEX" val="1_1_1"/>
  <p:tag name="KSO_WM_UNIT_ID" val="diagram160027_3*m_h_a*1_1_1"/>
  <p:tag name="KSO_WM_UNIT_CLEAR" val="1"/>
  <p:tag name="KSO_WM_UNIT_LAYERLEVEL" val="1_1_1"/>
  <p:tag name="KSO_WM_UNIT_VALUE" val="1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 name="KSO_WM_UNIT_USESOURCEFORMAT_APPLY" val="0"/>
</p:tagLst>
</file>

<file path=ppt/tags/tag38.xml><?xml version="1.0" encoding="utf-8"?>
<p:tagLst xmlns:p="http://schemas.openxmlformats.org/presentationml/2006/main">
  <p:tag name="KSO_WM_TAG_VERSION" val="1.0"/>
  <p:tag name="KSO_WM_BEAUTIFY_FLAG" val="#wm#"/>
  <p:tag name="KSO_WM_TEMPLATE_CATEGORY" val="diagram"/>
  <p:tag name="KSO_WM_TEMPLATE_INDEX" val="160027"/>
  <p:tag name="KSO_WM_UNIT_TYPE" val="m_h_a"/>
  <p:tag name="KSO_WM_UNIT_INDEX" val="1_3_1"/>
  <p:tag name="KSO_WM_UNIT_ID" val="diagram160027_3*m_h_a*1_3_1"/>
  <p:tag name="KSO_WM_UNIT_CLEAR" val="1"/>
  <p:tag name="KSO_WM_UNIT_LAYERLEVEL" val="1_1_1"/>
  <p:tag name="KSO_WM_UNIT_VALUE" val="15"/>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 name="KSO_WM_UNIT_USESOURCEFORMAT_APPLY" val="0"/>
</p:tagLst>
</file>

<file path=ppt/tags/tag39.xml><?xml version="1.0" encoding="utf-8"?>
<p:tagLst xmlns:p="http://schemas.openxmlformats.org/presentationml/2006/main">
  <p:tag name="KSO_WM_TAG_VERSION" val="1.0"/>
  <p:tag name="KSO_WM_BEAUTIFY_FLAG" val="#wm#"/>
  <p:tag name="KSO_WM_TEMPLATE_CATEGORY" val="diagram"/>
  <p:tag name="KSO_WM_TEMPLATE_INDEX" val="160843"/>
  <p:tag name="KSO_WM_UNIT_TYPE" val="q_i"/>
  <p:tag name="KSO_WM_UNIT_INDEX" val="1_1"/>
  <p:tag name="KSO_WM_UNIT_ID" val="diagram160843_2*q_i*1_1"/>
  <p:tag name="KSO_WM_UNIT_LAYERLEVEL" val="1_1"/>
  <p:tag name="KSO_WM_DIAGRAM_GROUP_CODE" val="q1-1"/>
  <p:tag name="KSO_WM_UNIT_LINE_FORE_SCHEMECOLOR_INDEX" val="5"/>
  <p:tag name="KSO_WM_UNIT_LINE_FILL_TYPE" val="2"/>
  <p:tag name="KSO_WM_UNIT_USESOURCEFORMAT_APPLY" val="0"/>
</p:tagLst>
</file>

<file path=ppt/tags/tag4.xml><?xml version="1.0" encoding="utf-8"?>
<p:tagLst xmlns:p="http://schemas.openxmlformats.org/presentationml/2006/main">
  <p:tag name="PA" val="v4.3.3"/>
</p:tagLst>
</file>

<file path=ppt/tags/tag40.xml><?xml version="1.0" encoding="utf-8"?>
<p:tagLst xmlns:p="http://schemas.openxmlformats.org/presentationml/2006/main">
  <p:tag name="KSO_WM_TAG_VERSION" val="1.0"/>
  <p:tag name="KSO_WM_BEAUTIFY_FLAG" val="#wm#"/>
  <p:tag name="KSO_WM_TEMPLATE_CATEGORY" val="diagram"/>
  <p:tag name="KSO_WM_TEMPLATE_INDEX" val="160843"/>
  <p:tag name="KSO_WM_UNIT_TYPE" val="g"/>
  <p:tag name="KSO_WM_UNIT_INDEX" val="1"/>
  <p:tag name="KSO_WM_UNIT_ID" val="diagram160843_2*g*1"/>
  <p:tag name="KSO_WM_UNIT_LAYERLEVEL" val="1"/>
  <p:tag name="KSO_WM_UNIT_VALUE" val="30"/>
  <p:tag name="KSO_WM_UNIT_HIGHLIGHT" val="0"/>
  <p:tag name="KSO_WM_UNIT_COMPATIBLE" val="1"/>
  <p:tag name="KSO_WM_UNIT_CLEAR" val="0"/>
  <p:tag name="KSO_WM_UNIT_PRESET_TEXT_INDEX" val="3"/>
  <p:tag name="KSO_WM_UNIT_RELATE_UNITID" val="diagram160843_2*q*1"/>
  <p:tag name="KSO_WM_UNIT_PRESET_TEXT_LEN" val="12"/>
</p:tagLst>
</file>

<file path=ppt/tags/tag41.xml><?xml version="1.0" encoding="utf-8"?>
<p:tagLst xmlns:p="http://schemas.openxmlformats.org/presentationml/2006/main">
  <p:tag name="KSO_WM_TAG_VERSION" val="1.0"/>
  <p:tag name="KSO_WM_BEAUTIFY_FLAG" val="#wm#"/>
  <p:tag name="KSO_WM_TEMPLATE_CATEGORY" val="diagram"/>
  <p:tag name="KSO_WM_TEMPLATE_INDEX" val="160843"/>
  <p:tag name="KSO_WM_UNIT_TYPE" val="q_h_f"/>
  <p:tag name="KSO_WM_UNIT_INDEX" val="1_1_1"/>
  <p:tag name="KSO_WM_UNIT_ID" val="diagram160843_2*q_h_f*1_1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q1-1"/>
  <p:tag name="KSO_WM_UNIT_TEXT_FILL_FORE_SCHEMECOLOR_INDEX" val="13"/>
  <p:tag name="KSO_WM_UNIT_TEXT_FILL_TYPE" val="1"/>
  <p:tag name="KSO_WM_UNIT_USESOURCEFORMAT_APPLY" val="0"/>
</p:tagLst>
</file>

<file path=ppt/tags/tag42.xml><?xml version="1.0" encoding="utf-8"?>
<p:tagLst xmlns:p="http://schemas.openxmlformats.org/presentationml/2006/main">
  <p:tag name="PA" val="v4.3.3"/>
</p:tagLst>
</file>

<file path=ppt/tags/tag43.xml><?xml version="1.0" encoding="utf-8"?>
<p:tagLst xmlns:p="http://schemas.openxmlformats.org/presentationml/2006/main">
  <p:tag name="PA" val="v4.3.3"/>
</p:tagLst>
</file>

<file path=ppt/tags/tag44.xml><?xml version="1.0" encoding="utf-8"?>
<p:tagLst xmlns:p="http://schemas.openxmlformats.org/presentationml/2006/main">
  <p:tag name="PA" val="v4.3.3"/>
</p:tagLst>
</file>

<file path=ppt/tags/tag45.xml><?xml version="1.0" encoding="utf-8"?>
<p:tagLst xmlns:p="http://schemas.openxmlformats.org/presentationml/2006/main">
  <p:tag name="KSO_WM_UNIT_TABLE_BEAUTIFY" val="smartTable{aa685875-2aae-4044-a5ed-60f2da783cee}"/>
</p:tagLst>
</file>

<file path=ppt/tags/tag46.xml><?xml version="1.0" encoding="utf-8"?>
<p:tagLst xmlns:p="http://schemas.openxmlformats.org/presentationml/2006/main">
  <p:tag name="PA" val="v4.3.3"/>
</p:tagLst>
</file>

<file path=ppt/tags/tag47.xml><?xml version="1.0" encoding="utf-8"?>
<p:tagLst xmlns:p="http://schemas.openxmlformats.org/presentationml/2006/main">
  <p:tag name="KSO_WM_TAG_VERSION" val="1.0"/>
  <p:tag name="KSO_WM_BEAUTIFY_FLAG" val="#wm#"/>
  <p:tag name="KSO_WM_UNIT_TYPE" val="i"/>
  <p:tag name="KSO_WM_UNIT_ID" val="150995200*i*0"/>
  <p:tag name="KSO_WM_TEMPLATE_CATEGORY" val="diagram"/>
  <p:tag name="KSO_WM_TEMPLATE_INDEX" val="169072"/>
</p:tagLst>
</file>

<file path=ppt/tags/tag48.xml><?xml version="1.0" encoding="utf-8"?>
<p:tagLst xmlns:p="http://schemas.openxmlformats.org/presentationml/2006/main">
  <p:tag name="KSO_WM_TAG_VERSION" val="1.0"/>
  <p:tag name="KSO_WM_BEAUTIFY_FLAG" val="#wm#"/>
  <p:tag name="KSO_WM_UNIT_TYPE" val="i"/>
  <p:tag name="KSO_WM_UNIT_ID" val="150995200*i*2"/>
  <p:tag name="KSO_WM_TEMPLATE_CATEGORY" val="diagram"/>
  <p:tag name="KSO_WM_TEMPLATE_INDEX" val="169072"/>
</p:tagLst>
</file>

<file path=ppt/tags/tag49.xml><?xml version="1.0" encoding="utf-8"?>
<p:tagLst xmlns:p="http://schemas.openxmlformats.org/presentationml/2006/main">
  <p:tag name="KSO_WM_TAG_VERSION" val="1.0"/>
  <p:tag name="KSO_WM_BEAUTIFY_FLAG" val="#wm#"/>
  <p:tag name="KSO_WM_UNIT_TYPE" val="i"/>
  <p:tag name="KSO_WM_UNIT_ID" val="150995200*i*4"/>
  <p:tag name="KSO_WM_TEMPLATE_CATEGORY" val="diagram"/>
  <p:tag name="KSO_WM_TEMPLATE_INDEX" val="169072"/>
</p:tagLst>
</file>

<file path=ppt/tags/tag5.xml><?xml version="1.0" encoding="utf-8"?>
<p:tagLst xmlns:p="http://schemas.openxmlformats.org/presentationml/2006/main">
  <p:tag name="ISLIDE.DIAGRAM" val="184878"/>
</p:tagLst>
</file>

<file path=ppt/tags/tag50.xml><?xml version="1.0" encoding="utf-8"?>
<p:tagLst xmlns:p="http://schemas.openxmlformats.org/presentationml/2006/main">
  <p:tag name="KSO_WM_TAG_VERSION" val="1.0"/>
  <p:tag name="KSO_WM_BEAUTIFY_FLAG" val="#wm#"/>
  <p:tag name="KSO_WM_UNIT_TYPE" val="i"/>
  <p:tag name="KSO_WM_UNIT_ID" val="150995200*i*5"/>
  <p:tag name="KSO_WM_TEMPLATE_CATEGORY" val="diagram"/>
  <p:tag name="KSO_WM_TEMPLATE_INDEX" val="169072"/>
</p:tagLst>
</file>

<file path=ppt/tags/tag51.xml><?xml version="1.0" encoding="utf-8"?>
<p:tagLst xmlns:p="http://schemas.openxmlformats.org/presentationml/2006/main">
  <p:tag name="KSO_WM_TAG_VERSION" val="1.0"/>
  <p:tag name="KSO_WM_BEAUTIFY_FLAG" val="#wm#"/>
  <p:tag name="KSO_WM_UNIT_TYPE" val="i"/>
  <p:tag name="KSO_WM_UNIT_ID" val="150995200*i*7"/>
  <p:tag name="KSO_WM_TEMPLATE_CATEGORY" val="diagram"/>
  <p:tag name="KSO_WM_TEMPLATE_INDEX" val="169072"/>
</p:tagLst>
</file>

<file path=ppt/tags/tag52.xml><?xml version="1.0" encoding="utf-8"?>
<p:tagLst xmlns:p="http://schemas.openxmlformats.org/presentationml/2006/main">
  <p:tag name="KSO_WM_TAG_VERSION" val="1.0"/>
  <p:tag name="KSO_WM_BEAUTIFY_FLAG" val="#wm#"/>
  <p:tag name="KSO_WM_UNIT_TYPE" val="i"/>
  <p:tag name="KSO_WM_UNIT_ID" val="150995200*i*9"/>
  <p:tag name="KSO_WM_TEMPLATE_CATEGORY" val="diagram"/>
  <p:tag name="KSO_WM_TEMPLATE_INDEX" val="169072"/>
</p:tagLst>
</file>

<file path=ppt/tags/tag53.xml><?xml version="1.0" encoding="utf-8"?>
<p:tagLst xmlns:p="http://schemas.openxmlformats.org/presentationml/2006/main">
  <p:tag name="ISLIDE.VECTOR" val="#569073;#569068;"/>
</p:tagLst>
</file>

<file path=ppt/tags/tag54.xml><?xml version="1.0" encoding="utf-8"?>
<p:tagLst xmlns:p="http://schemas.openxmlformats.org/presentationml/2006/main">
  <p:tag name="PA" val="v4.3.3"/>
</p:tagLst>
</file>

<file path=ppt/tags/tag55.xml><?xml version="1.0" encoding="utf-8"?>
<p:tagLst xmlns:p="http://schemas.openxmlformats.org/presentationml/2006/main">
  <p:tag name="PA" val="v5.1.0"/>
</p:tagLst>
</file>

<file path=ppt/tags/tag56.xml><?xml version="1.0" encoding="utf-8"?>
<p:tagLst xmlns:p="http://schemas.openxmlformats.org/presentationml/2006/main">
  <p:tag name="ISLIDE.VECTOR" val="97e86342-492d-447e-bf4b-fe01dd872c55"/>
</p:tagLst>
</file>

<file path=ppt/tags/tag57.xml><?xml version="1.0" encoding="utf-8"?>
<p:tagLst xmlns:p="http://schemas.openxmlformats.org/presentationml/2006/main">
  <p:tag name="PA" val="v4.3.3"/>
</p:tagLst>
</file>

<file path=ppt/tags/tag58.xml><?xml version="1.0" encoding="utf-8"?>
<p:tagLst xmlns:p="http://schemas.openxmlformats.org/presentationml/2006/main">
  <p:tag name="PA" val="v4.3.3"/>
</p:tagLst>
</file>

<file path=ppt/tags/tag59.xml><?xml version="1.0" encoding="utf-8"?>
<p:tagLst xmlns:p="http://schemas.openxmlformats.org/presentationml/2006/main">
  <p:tag name="PA" val="v4.3.3"/>
</p:tagLst>
</file>

<file path=ppt/tags/tag6.xml><?xml version="1.0" encoding="utf-8"?>
<p:tagLst xmlns:p="http://schemas.openxmlformats.org/presentationml/2006/main">
  <p:tag name="PA" val="v4.3.3"/>
</p:tagLst>
</file>

<file path=ppt/tags/tag60.xml><?xml version="1.0" encoding="utf-8"?>
<p:tagLst xmlns:p="http://schemas.openxmlformats.org/presentationml/2006/main">
  <p:tag name="KSO_WM_UNIT_TABLE_BEAUTIFY" val="smartTable{4d55f333-bdd2-467c-ba2a-e1c0519582a9}"/>
</p:tagLst>
</file>

<file path=ppt/tags/tag61.xml><?xml version="1.0" encoding="utf-8"?>
<p:tagLst xmlns:p="http://schemas.openxmlformats.org/presentationml/2006/main">
  <p:tag name="PA" val="v4.3.3"/>
</p:tagLst>
</file>

<file path=ppt/tags/tag62.xml><?xml version="1.0" encoding="utf-8"?>
<p:tagLst xmlns:p="http://schemas.openxmlformats.org/presentationml/2006/main">
  <p:tag name="PA" val="v4.3.3"/>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88012_1*m_h_i*1_4_1"/>
  <p:tag name="KSO_WM_TEMPLATE_CATEGORY" val="diagram"/>
  <p:tag name="KSO_WM_TEMPLATE_INDEX" val="20188012"/>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188012_1*m_h_i*1_5_1"/>
  <p:tag name="KSO_WM_TEMPLATE_CATEGORY" val="diagram"/>
  <p:tag name="KSO_WM_TEMPLATE_INDEX" val="20188012"/>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88012_1*m_h_i*1_4_2"/>
  <p:tag name="KSO_WM_TEMPLATE_CATEGORY" val="diagram"/>
  <p:tag name="KSO_WM_TEMPLATE_INDEX" val="20188012"/>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8"/>
  <p:tag name="KSO_WM_UNIT_ID" val="diagram20188012_1*m_i*1_28"/>
  <p:tag name="KSO_WM_TEMPLATE_CATEGORY" val="diagram"/>
  <p:tag name="KSO_WM_TEMPLATE_INDEX" val="20188012"/>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67.xml><?xml version="1.0" encoding="utf-8"?>
<p:tagLst xmlns:p="http://schemas.openxmlformats.org/presentationml/2006/main">
  <p:tag name="KSO_WM_UNIT_PRESET_TEXT" val="单击此处添加文本具体内容，简明扼要的阐述您的观点。"/>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188012_1*m_h_f*1_5_1"/>
  <p:tag name="KSO_WM_TEMPLATE_CATEGORY" val="diagram"/>
  <p:tag name="KSO_WM_TEMPLATE_INDEX" val="2018801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69"/>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188012_1*f*1"/>
  <p:tag name="KSO_WM_TEMPLATE_CATEGORY" val="diagram"/>
  <p:tag name="KSO_WM_TEMPLATE_INDEX" val="20188012"/>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188012_1*m_h_i*1_4_5"/>
  <p:tag name="KSO_WM_TEMPLATE_CATEGORY" val="diagram"/>
  <p:tag name="KSO_WM_TEMPLATE_INDEX" val="2018801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7.xml><?xml version="1.0" encoding="utf-8"?>
<p:tagLst xmlns:p="http://schemas.openxmlformats.org/presentationml/2006/main">
  <p:tag name="PA" val="v4.3.3"/>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88012_1*m_h_i*1_4_3"/>
  <p:tag name="KSO_WM_TEMPLATE_CATEGORY" val="diagram"/>
  <p:tag name="KSO_WM_TEMPLATE_INDEX" val="20188012"/>
  <p:tag name="KSO_WM_UNIT_LAYERLEVEL" val="1_1_1"/>
  <p:tag name="KSO_WM_TAG_VERSION" val="1.0"/>
  <p:tag name="KSO_WM_BEAUTIFY_FLAG" val="#wm#"/>
  <p:tag name="KSO_WM_UNIT_FILL_FORE_SCHEMECOLOR_INDEX" val="10"/>
  <p:tag name="KSO_WM_UNIT_FILL_TYPE" val="1"/>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1"/>
  <p:tag name="KSO_WM_UNIT_ID" val="diagram20188012_1*m_i*1_21"/>
  <p:tag name="KSO_WM_TEMPLATE_CATEGORY" val="diagram"/>
  <p:tag name="KSO_WM_TEMPLATE_INDEX" val="20188012"/>
  <p:tag name="KSO_WM_UNIT_LAYERLEVEL" val="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188012_1*m_h_i*1_4_4"/>
  <p:tag name="KSO_WM_TEMPLATE_CATEGORY" val="diagram"/>
  <p:tag name="KSO_WM_TEMPLATE_INDEX" val="2018801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188012_1*m_h_i*1_4_6"/>
  <p:tag name="KSO_WM_TEMPLATE_CATEGORY" val="diagram"/>
  <p:tag name="KSO_WM_TEMPLATE_INDEX" val="2018801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188012_1*m_h_i*1_5_2"/>
  <p:tag name="KSO_WM_TEMPLATE_CATEGORY" val="diagram"/>
  <p:tag name="KSO_WM_TEMPLATE_INDEX" val="20188012"/>
  <p:tag name="KSO_WM_UNIT_LAYERLEVEL" val="1_1_1"/>
  <p:tag name="KSO_WM_TAG_VERSION" val="1.0"/>
  <p:tag name="KSO_WM_BEAUTIFY_FLAG" val="#wm#"/>
  <p:tag name="KSO_WM_UNIT_FILL_FORE_SCHEMECOLOR_INDEX" val="10"/>
  <p:tag name="KSO_WM_UNIT_FILL_TYPE" val="1"/>
  <p:tag name="KSO_WM_UNIT_TEXT_FILL_FORE_SCHEMECOLOR_INDEX" val="13"/>
  <p:tag name="KSO_WM_UNIT_TEXT_FILL_TYPE" val="1"/>
  <p:tag name="KSO_WM_UNIT_USESOURCEFORMAT_APPLY"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188012_1*m_h_i*1_5_3"/>
  <p:tag name="KSO_WM_TEMPLATE_CATEGORY" val="diagram"/>
  <p:tag name="KSO_WM_TEMPLATE_INDEX" val="2018801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188012_1*m_h_i*1_5_4"/>
  <p:tag name="KSO_WM_TEMPLATE_CATEGORY" val="diagram"/>
  <p:tag name="KSO_WM_TEMPLATE_INDEX" val="2018801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7.xml><?xml version="1.0" encoding="utf-8"?>
<p:tagLst xmlns:p="http://schemas.openxmlformats.org/presentationml/2006/main">
  <p:tag name="PA" val="v4.3.3"/>
</p:tagLst>
</file>

<file path=ppt/tags/tag78.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9"/>
  <p:tag name="KSO_WM_UNIT_ID" val="diagram20194914_1*ζ_h_i*1_1_39"/>
  <p:tag name="KSO_WM_TEMPLATE_CATEGORY" val="diagram"/>
  <p:tag name="KSO_WM_TEMPLATE_INDEX" val="20194914"/>
  <p:tag name="KSO_WM_UNIT_LAYERLEVEL" val="1_1_1"/>
  <p:tag name="KSO_WM_TAG_VERSION" val="1.0"/>
  <p:tag name="KSO_WM_BEAUTIFY_FLAG" val="#wm#"/>
  <p:tag name="KSO_WM_UNIT_USESOURCEFORMAT_APPLY" val="1"/>
</p:tagLst>
</file>

<file path=ppt/tags/tag79.xml><?xml version="1.0" encoding="utf-8"?>
<p:tagLst xmlns:p="http://schemas.openxmlformats.org/presentationml/2006/main">
  <p:tag name="KSO_WM_UNIT_DIAGRAM_MODELTYPE" val="partialZoom"/>
  <p:tag name="KSO_WM_UNIT_VALUE" val="1069*1069"/>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194914_1*ζ_h_d*1_1_1"/>
  <p:tag name="KSO_WM_TEMPLATE_CATEGORY" val="diagram"/>
  <p:tag name="KSO_WM_TEMPLATE_INDEX" val="20194914"/>
  <p:tag name="KSO_WM_UNIT_LAYERLEVEL" val="1_1_1"/>
  <p:tag name="KSO_WM_TAG_VERSION" val="1.0"/>
  <p:tag name="KSO_WM_BEAUTIFY_FLAG" val="#wm#"/>
  <p:tag name="KSO_WM_UNIT_USESOURCEFORMAT_APPLY"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h_a"/>
  <p:tag name="KSO_WM_UNIT_INDEX" val="1_1_1"/>
  <p:tag name="KSO_WM_UNIT_ID" val="diagram160080_4*l_h_a*1_1_1"/>
  <p:tag name="KSO_WM_UNIT_CLEAR" val="1"/>
  <p:tag name="KSO_WM_UNIT_LAYERLEVEL" val="1_1_1"/>
  <p:tag name="KSO_WM_UNIT_VALUE" val="10"/>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 name="KSO_WM_UNIT_USESOURCEFORMAT_APPLY" val="0"/>
</p:tagLst>
</file>

<file path=ppt/tags/tag80.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0"/>
  <p:tag name="KSO_WM_UNIT_ID" val="diagram20194914_1*ζ_h_i*1_1_10"/>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2"/>
  <p:tag name="KSO_WM_UNIT_TEXT_FILL_TYPE" val="1"/>
  <p:tag name="KSO_WM_UNIT_USESOURCEFORMAT_APPLY" val="1"/>
</p:tagLst>
</file>

<file path=ppt/tags/tag81.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1"/>
  <p:tag name="KSO_WM_UNIT_ID" val="diagram20194914_1*ζ_h_i*1_1_11"/>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4"/>
  <p:tag name="KSO_WM_UNIT_FILL_TYPE" val="1"/>
  <p:tag name="KSO_WM_UNIT_TEXT_FILL_FORE_SCHEMECOLOR_INDEX" val="2"/>
  <p:tag name="KSO_WM_UNIT_TEXT_FILL_TYPE" val="1"/>
  <p:tag name="KSO_WM_UNIT_USESOURCEFORMAT_APPLY" val="1"/>
</p:tagLst>
</file>

<file path=ppt/tags/tag82.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3"/>
  <p:tag name="KSO_WM_UNIT_ID" val="diagram20194914_1*ζ_h_i*1_1_13"/>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4"/>
  <p:tag name="KSO_WM_UNIT_FILL_TYPE" val="1"/>
  <p:tag name="KSO_WM_UNIT_TEXT_FILL_FORE_SCHEMECOLOR_INDEX" val="2"/>
  <p:tag name="KSO_WM_UNIT_TEXT_FILL_TYPE" val="1"/>
  <p:tag name="KSO_WM_UNIT_USESOURCEFORMAT_APPLY" val="1"/>
</p:tagLst>
</file>

<file path=ppt/tags/tag83.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4"/>
  <p:tag name="KSO_WM_UNIT_ID" val="diagram20194914_1*ζ_h_i*1_1_14"/>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4"/>
  <p:tag name="KSO_WM_UNIT_FILL_TYPE" val="1"/>
  <p:tag name="KSO_WM_UNIT_TEXT_FILL_FORE_SCHEMECOLOR_INDEX" val="13"/>
  <p:tag name="KSO_WM_UNIT_TEXT_FILL_TYPE" val="1"/>
  <p:tag name="KSO_WM_UNIT_USESOURCEFORMAT_APPLY" val="1"/>
</p:tagLst>
</file>

<file path=ppt/tags/tag84.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5"/>
  <p:tag name="KSO_WM_UNIT_ID" val="diagram20194914_1*ζ_h_i*1_1_15"/>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4"/>
  <p:tag name="KSO_WM_UNIT_FILL_TYPE" val="1"/>
  <p:tag name="KSO_WM_UNIT_TEXT_FILL_FORE_SCHEMECOLOR_INDEX" val="2"/>
  <p:tag name="KSO_WM_UNIT_TEXT_FILL_TYPE" val="1"/>
  <p:tag name="KSO_WM_UNIT_USESOURCEFORMAT_APPLY" val="1"/>
</p:tagLst>
</file>

<file path=ppt/tags/tag85.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7"/>
  <p:tag name="KSO_WM_UNIT_ID" val="diagram20194914_1*ζ_h_i*1_1_17"/>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8"/>
  <p:tag name="KSO_WM_UNIT_ID" val="diagram20194914_1*ζ_h_i*1_1_18"/>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87.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0"/>
  <p:tag name="KSO_WM_UNIT_ID" val="diagram20194914_1*ζ_h_i*1_1_20"/>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
  <p:tag name="KSO_WM_UNIT_ID" val="diagram20194914_1*ζ_h_i*1_1_1"/>
  <p:tag name="KSO_WM_TEMPLATE_CATEGORY" val="diagram"/>
  <p:tag name="KSO_WM_TEMPLATE_INDEX" val="20194914"/>
  <p:tag name="KSO_WM_UNIT_LAYERLEVEL" val="1_1_1"/>
  <p:tag name="KSO_WM_TAG_VERSION" val="1.0"/>
  <p:tag name="KSO_WM_BEAUTIFY_FLAG" val="#wm#"/>
  <p:tag name="KSO_WM_DIAGRAM_GROUP_CODE" val="ζ1-1"/>
</p:tagLst>
</file>

<file path=ppt/tags/tag89.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3"/>
  <p:tag name="KSO_WM_UNIT_ID" val="diagram20194914_1*ζ_h_i*1_1_23"/>
  <p:tag name="KSO_WM_TEMPLATE_CATEGORY" val="diagram"/>
  <p:tag name="KSO_WM_TEMPLATE_INDEX" val="20194914"/>
  <p:tag name="KSO_WM_UNIT_LAYERLEVEL" val="1_1_1"/>
  <p:tag name="KSO_WM_TAG_VERSION" val="1.0"/>
  <p:tag name="KSO_WM_BEAUTIFY_FLAG" val="#wm#"/>
  <p:tag name="KSO_WM_DIAGRAM_GROUP_CODE" val="ζ1-1"/>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160080"/>
  <p:tag name="KSO_WM_UNIT_TYPE" val="l_h_f"/>
  <p:tag name="KSO_WM_UNIT_INDEX" val="1_1_1"/>
  <p:tag name="KSO_WM_UNIT_ID" val="diagram160080_4*l_h_f*1_1_1"/>
  <p:tag name="KSO_WM_UNIT_CLEAR" val="1"/>
  <p:tag name="KSO_WM_UNIT_LAYERLEVEL" val="1_1_1"/>
  <p:tag name="KSO_WM_UNIT_VALUE" val="36"/>
  <p:tag name="KSO_WM_UNIT_HIGHLIGHT" val="0"/>
  <p:tag name="KSO_WM_UNIT_COMPATIBLE" val="0"/>
  <p:tag name="KSO_WM_UNIT_PRESET_TEXT_INDEX" val="4"/>
  <p:tag name="KSO_WM_UNIT_PRESET_TEXT_LEN" val="30"/>
  <p:tag name="KSO_WM_DIAGRAM_GROUP_CODE" val="l1-1"/>
  <p:tag name="KSO_WM_UNIT_FILL_FORE_SCHEMECOLOR_INDEX" val="14"/>
  <p:tag name="KSO_WM_UNIT_FILL_TYPE" val="1"/>
  <p:tag name="KSO_WM_UNIT_LINE_FORE_SCHEMECOLOR_INDEX" val="5"/>
  <p:tag name="KSO_WM_UNIT_LINE_FILL_TYPE" val="2"/>
  <p:tag name="KSO_WM_UNIT_TEXT_FILL_FORE_SCHEMECOLOR_INDEX" val="5"/>
  <p:tag name="KSO_WM_UNIT_TEXT_FILL_TYPE" val="1"/>
  <p:tag name="KSO_WM_UNIT_USESOURCEFORMAT_APPLY" val="0"/>
</p:tagLst>
</file>

<file path=ppt/tags/tag90.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7"/>
  <p:tag name="KSO_WM_UNIT_ID" val="diagram20194914_1*ζ_h_i*1_1_7"/>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91.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9"/>
  <p:tag name="KSO_WM_UNIT_ID" val="diagram20194914_1*ζ_h_i*1_1_19"/>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1"/>
  <p:tag name="KSO_WM_UNIT_ID" val="diagram20194914_1*ζ_h_i*1_1_21"/>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93.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2"/>
  <p:tag name="KSO_WM_UNIT_ID" val="diagram20194914_1*ζ_h_i*1_1_22"/>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94.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4"/>
  <p:tag name="KSO_WM_UNIT_ID" val="diagram20194914_1*ζ_h_i*1_1_24"/>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5"/>
  <p:tag name="KSO_WM_UNIT_ID" val="diagram20194914_1*ζ_h_i*1_1_25"/>
  <p:tag name="KSO_WM_TEMPLATE_CATEGORY" val="diagram"/>
  <p:tag name="KSO_WM_TEMPLATE_INDEX" val="20194914"/>
  <p:tag name="KSO_WM_UNIT_LAYERLEVEL" val="1_1_1"/>
  <p:tag name="KSO_WM_TAG_VERSION" val="1.0"/>
  <p:tag name="KSO_WM_BEAUTIFY_FLAG" val="#wm#"/>
  <p:tag name="KSO_WM_DIAGRAM_GROUP_CODE" val="ζ1-1"/>
  <p:tag name="KSO_WM_UNIT_TEXT_FILL_FORE_SCHEMECOLOR_INDEX" val="13"/>
  <p:tag name="KSO_WM_UNIT_TEXT_FILL_TYPE" val="1"/>
  <p:tag name="KSO_WM_UNIT_USESOURCEFORMAT_APPLY" val="1"/>
</p:tagLst>
</file>

<file path=ppt/tags/tag96.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26"/>
  <p:tag name="KSO_WM_UNIT_ID" val="diagram20194914_1*ζ_h_i*1_1_26"/>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97.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
  <p:tag name="KSO_WM_UNIT_ID" val="diagram20194914_1*ζ_h_i*1_1_1"/>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4"/>
  <p:tag name="KSO_WM_UNIT_ID" val="diagram20194914_1*ζ_h_i*1_1_4"/>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ags/tag99.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UNIT_TYPE" val="ζ_h_i"/>
  <p:tag name="KSO_WM_UNIT_INDEX" val="1_1_16"/>
  <p:tag name="KSO_WM_UNIT_ID" val="diagram20194914_1*ζ_h_i*1_1_16"/>
  <p:tag name="KSO_WM_TEMPLATE_CATEGORY" val="diagram"/>
  <p:tag name="KSO_WM_TEMPLATE_INDEX" val="20194914"/>
  <p:tag name="KSO_WM_UNIT_LAYERLEVEL" val="1_1_1"/>
  <p:tag name="KSO_WM_TAG_VERSION" val="1.0"/>
  <p:tag name="KSO_WM_BEAUTIFY_FLAG" val="#wm#"/>
  <p:tag name="KSO_WM_DIAGRAM_GROUP_CODE" val="ζ1-1"/>
  <p:tag name="KSO_WM_UNIT_FILL_FORE_SCHEMECOLOR_INDEX" val="15"/>
  <p:tag name="KSO_WM_UNIT_FILL_TYPE" val="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时尚混搭风">
      <a:dk1>
        <a:srgbClr val="000000"/>
      </a:dk1>
      <a:lt1>
        <a:srgbClr val="FFFFFF"/>
      </a:lt1>
      <a:dk2>
        <a:srgbClr val="5EA9C1"/>
      </a:dk2>
      <a:lt2>
        <a:srgbClr val="4E889C"/>
      </a:lt2>
      <a:accent1>
        <a:srgbClr val="3D6D84"/>
      </a:accent1>
      <a:accent2>
        <a:srgbClr val="243848"/>
      </a:accent2>
      <a:accent3>
        <a:srgbClr val="BDC7B7"/>
      </a:accent3>
      <a:accent4>
        <a:srgbClr val="9FC5BB"/>
      </a:accent4>
      <a:accent5>
        <a:srgbClr val="E18786"/>
      </a:accent5>
      <a:accent6>
        <a:srgbClr val="518C67"/>
      </a:accent6>
      <a:hlink>
        <a:srgbClr val="C6CBBB"/>
      </a:hlink>
      <a:folHlink>
        <a:srgbClr val="5799A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5641</Words>
  <Application>WPS 演示</Application>
  <PresentationFormat>宽屏</PresentationFormat>
  <Paragraphs>774</Paragraphs>
  <Slides>53</Slides>
  <Notes>21</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53</vt:i4>
      </vt:variant>
    </vt:vector>
  </HeadingPairs>
  <TitlesOfParts>
    <vt:vector size="86" baseType="lpstr">
      <vt:lpstr>Arial</vt:lpstr>
      <vt:lpstr>宋体</vt:lpstr>
      <vt:lpstr>Wingdings</vt:lpstr>
      <vt:lpstr>思源黑体 CN Normal</vt:lpstr>
      <vt:lpstr>Gill Sans</vt:lpstr>
      <vt:lpstr>思源黑体 Normal</vt:lpstr>
      <vt:lpstr>黑体</vt:lpstr>
      <vt:lpstr>方正书宋简体</vt:lpstr>
      <vt:lpstr>Gill Sans</vt:lpstr>
      <vt:lpstr>字魂59号-创粗黑</vt:lpstr>
      <vt:lpstr>微软雅黑</vt:lpstr>
      <vt:lpstr>字魂58号-创中黑</vt:lpstr>
      <vt:lpstr>Source Han Serif SC</vt:lpstr>
      <vt:lpstr>思源宋体 CN</vt:lpstr>
      <vt:lpstr>Calibri</vt:lpstr>
      <vt:lpstr>Segoe Print</vt:lpstr>
      <vt:lpstr>Calibri Light</vt:lpstr>
      <vt:lpstr>Arial Unicode MS</vt:lpstr>
      <vt:lpstr>华文仿宋</vt:lpstr>
      <vt:lpstr>Wingdings</vt:lpstr>
      <vt:lpstr>Times New Roman</vt:lpstr>
      <vt:lpstr>Arial</vt:lpstr>
      <vt:lpstr>Open Sans Light</vt:lpstr>
      <vt:lpstr>Open Sans</vt:lpstr>
      <vt:lpstr>思源黑体 CN Normal</vt:lpstr>
      <vt:lpstr>inpin heiti</vt:lpstr>
      <vt:lpstr>思源黑体 CN Medium</vt:lpstr>
      <vt:lpstr>Helvetica Neue Medium</vt:lpstr>
      <vt:lpstr>WPS-Bullets</vt:lpstr>
      <vt:lpstr>BatangChe</vt:lpstr>
      <vt:lpstr>Gulim</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绿色职业生涯规划就业指导培训PPT模板</dc:title>
  <dc:creator>Dell</dc:creator>
  <cp:lastModifiedBy>小白的月亮</cp:lastModifiedBy>
  <cp:revision>108</cp:revision>
  <dcterms:created xsi:type="dcterms:W3CDTF">2020-07-07T02:46:00Z</dcterms:created>
  <dcterms:modified xsi:type="dcterms:W3CDTF">2021-09-06T01:31:06Z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FD3B4A1F2A5B4D35983A919A2CA74C71</vt:lpwstr>
  </property>
  <property fmtid="{D5CDD505-2E9C-101B-9397-08002B2CF9AE}" pid="3" name="KSOProductBuildVer">
    <vt:lpwstr>2052-11.1.0.10700</vt:lpwstr>
  </property>
</Properties>
</file>